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00"/>
  </p:notesMasterIdLst>
  <p:sldIdLst>
    <p:sldId id="256" r:id="rId2"/>
    <p:sldId id="280" r:id="rId3"/>
    <p:sldId id="331" r:id="rId4"/>
    <p:sldId id="257" r:id="rId5"/>
    <p:sldId id="258" r:id="rId6"/>
    <p:sldId id="261" r:id="rId7"/>
    <p:sldId id="263" r:id="rId8"/>
    <p:sldId id="278" r:id="rId9"/>
    <p:sldId id="289" r:id="rId10"/>
    <p:sldId id="277" r:id="rId11"/>
    <p:sldId id="307" r:id="rId12"/>
    <p:sldId id="265" r:id="rId13"/>
    <p:sldId id="267" r:id="rId14"/>
    <p:sldId id="270" r:id="rId15"/>
    <p:sldId id="271" r:id="rId16"/>
    <p:sldId id="274" r:id="rId17"/>
    <p:sldId id="273" r:id="rId18"/>
    <p:sldId id="276" r:id="rId19"/>
    <p:sldId id="283" r:id="rId20"/>
    <p:sldId id="296" r:id="rId21"/>
    <p:sldId id="305" r:id="rId22"/>
    <p:sldId id="281" r:id="rId23"/>
    <p:sldId id="284" r:id="rId24"/>
    <p:sldId id="313" r:id="rId25"/>
    <p:sldId id="285" r:id="rId26"/>
    <p:sldId id="295" r:id="rId27"/>
    <p:sldId id="288" r:id="rId28"/>
    <p:sldId id="330" r:id="rId29"/>
    <p:sldId id="369" r:id="rId30"/>
    <p:sldId id="377" r:id="rId31"/>
    <p:sldId id="286" r:id="rId32"/>
    <p:sldId id="314" r:id="rId33"/>
    <p:sldId id="291" r:id="rId34"/>
    <p:sldId id="292" r:id="rId35"/>
    <p:sldId id="293" r:id="rId36"/>
    <p:sldId id="290" r:id="rId37"/>
    <p:sldId id="332" r:id="rId38"/>
    <p:sldId id="333" r:id="rId39"/>
    <p:sldId id="335" r:id="rId40"/>
    <p:sldId id="336" r:id="rId41"/>
    <p:sldId id="337" r:id="rId42"/>
    <p:sldId id="338" r:id="rId43"/>
    <p:sldId id="334" r:id="rId44"/>
    <p:sldId id="340" r:id="rId45"/>
    <p:sldId id="341" r:id="rId46"/>
    <p:sldId id="342" r:id="rId47"/>
    <p:sldId id="344" r:id="rId48"/>
    <p:sldId id="345" r:id="rId49"/>
    <p:sldId id="379" r:id="rId50"/>
    <p:sldId id="318" r:id="rId51"/>
    <p:sldId id="320" r:id="rId52"/>
    <p:sldId id="346" r:id="rId53"/>
    <p:sldId id="347" r:id="rId54"/>
    <p:sldId id="316" r:id="rId55"/>
    <p:sldId id="298" r:id="rId56"/>
    <p:sldId id="348" r:id="rId57"/>
    <p:sldId id="349" r:id="rId58"/>
    <p:sldId id="323" r:id="rId59"/>
    <p:sldId id="378" r:id="rId60"/>
    <p:sldId id="300" r:id="rId61"/>
    <p:sldId id="301" r:id="rId62"/>
    <p:sldId id="302" r:id="rId63"/>
    <p:sldId id="303" r:id="rId64"/>
    <p:sldId id="324" r:id="rId65"/>
    <p:sldId id="351" r:id="rId66"/>
    <p:sldId id="325" r:id="rId67"/>
    <p:sldId id="352" r:id="rId68"/>
    <p:sldId id="353" r:id="rId69"/>
    <p:sldId id="380" r:id="rId70"/>
    <p:sldId id="326" r:id="rId71"/>
    <p:sldId id="327" r:id="rId72"/>
    <p:sldId id="355" r:id="rId73"/>
    <p:sldId id="328" r:id="rId74"/>
    <p:sldId id="356" r:id="rId75"/>
    <p:sldId id="357" r:id="rId76"/>
    <p:sldId id="358" r:id="rId77"/>
    <p:sldId id="368" r:id="rId78"/>
    <p:sldId id="360" r:id="rId79"/>
    <p:sldId id="361" r:id="rId80"/>
    <p:sldId id="306" r:id="rId81"/>
    <p:sldId id="362" r:id="rId82"/>
    <p:sldId id="372" r:id="rId83"/>
    <p:sldId id="367" r:id="rId84"/>
    <p:sldId id="366" r:id="rId85"/>
    <p:sldId id="370" r:id="rId86"/>
    <p:sldId id="371" r:id="rId87"/>
    <p:sldId id="381" r:id="rId88"/>
    <p:sldId id="373" r:id="rId89"/>
    <p:sldId id="374" r:id="rId90"/>
    <p:sldId id="308" r:id="rId91"/>
    <p:sldId id="309" r:id="rId92"/>
    <p:sldId id="375" r:id="rId93"/>
    <p:sldId id="363" r:id="rId94"/>
    <p:sldId id="364" r:id="rId95"/>
    <p:sldId id="376" r:id="rId96"/>
    <p:sldId id="311" r:id="rId97"/>
    <p:sldId id="310" r:id="rId98"/>
    <p:sldId id="329" r:id="rId99"/>
  </p:sldIdLst>
  <p:sldSz cx="12192000" cy="6858000"/>
  <p:notesSz cx="6858000" cy="987425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中間スタイル 2 - アクセント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中間スタイル 2 - アクセント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中間スタイル 2 - アクセント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スタイル (中間)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13" autoAdjust="0"/>
    <p:restoredTop sz="92080" autoAdjust="0"/>
  </p:normalViewPr>
  <p:slideViewPr>
    <p:cSldViewPr snapToGrid="0">
      <p:cViewPr varScale="1">
        <p:scale>
          <a:sx n="90" d="100"/>
          <a:sy n="90" d="100"/>
        </p:scale>
        <p:origin x="108" y="426"/>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1398"/>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95427"/>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95427"/>
          </a:xfrm>
          <a:prstGeom prst="rect">
            <a:avLst/>
          </a:prstGeom>
        </p:spPr>
        <p:txBody>
          <a:bodyPr vert="horz" lIns="91440" tIns="45720" rIns="91440" bIns="45720" rtlCol="0"/>
          <a:lstStyle>
            <a:lvl1pPr algn="r">
              <a:defRPr sz="1200"/>
            </a:lvl1pPr>
          </a:lstStyle>
          <a:p>
            <a:fld id="{834DB155-3364-4ADD-B1A9-0359FF6A9FC6}" type="datetimeFigureOut">
              <a:rPr kumimoji="1" lang="ja-JP" altLang="en-US" smtClean="0"/>
              <a:t>2020/9/30</a:t>
            </a:fld>
            <a:endParaRPr kumimoji="1" lang="ja-JP" altLang="en-US"/>
          </a:p>
        </p:txBody>
      </p:sp>
      <p:sp>
        <p:nvSpPr>
          <p:cNvPr id="4" name="スライド イメージ プレースホルダー 3"/>
          <p:cNvSpPr>
            <a:spLocks noGrp="1" noRot="1" noChangeAspect="1"/>
          </p:cNvSpPr>
          <p:nvPr>
            <p:ph type="sldImg" idx="2"/>
          </p:nvPr>
        </p:nvSpPr>
        <p:spPr>
          <a:xfrm>
            <a:off x="466725" y="1233488"/>
            <a:ext cx="5924550" cy="333375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751983"/>
            <a:ext cx="5486400" cy="3887986"/>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9378824"/>
            <a:ext cx="2971800" cy="495426"/>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9378824"/>
            <a:ext cx="2971800" cy="495426"/>
          </a:xfrm>
          <a:prstGeom prst="rect">
            <a:avLst/>
          </a:prstGeom>
        </p:spPr>
        <p:txBody>
          <a:bodyPr vert="horz" lIns="91440" tIns="45720" rIns="91440" bIns="45720" rtlCol="0" anchor="b"/>
          <a:lstStyle>
            <a:lvl1pPr algn="r">
              <a:defRPr sz="1200"/>
            </a:lvl1pPr>
          </a:lstStyle>
          <a:p>
            <a:fld id="{59848352-1B98-4804-9CE3-6974B48A5A65}" type="slidenum">
              <a:rPr kumimoji="1" lang="ja-JP" altLang="en-US" smtClean="0"/>
              <a:t>‹#›</a:t>
            </a:fld>
            <a:endParaRPr kumimoji="1" lang="ja-JP" altLang="en-US"/>
          </a:p>
        </p:txBody>
      </p:sp>
    </p:spTree>
    <p:extLst>
      <p:ext uri="{BB962C8B-B14F-4D97-AF65-F5344CB8AC3E}">
        <p14:creationId xmlns:p14="http://schemas.microsoft.com/office/powerpoint/2010/main" val="758328970"/>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3</a:t>
            </a:fld>
            <a:endParaRPr kumimoji="1" lang="ja-JP" altLang="en-US"/>
          </a:p>
        </p:txBody>
      </p:sp>
    </p:spTree>
    <p:extLst>
      <p:ext uri="{BB962C8B-B14F-4D97-AF65-F5344CB8AC3E}">
        <p14:creationId xmlns:p14="http://schemas.microsoft.com/office/powerpoint/2010/main" val="17387131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20</a:t>
            </a:fld>
            <a:endParaRPr kumimoji="1" lang="ja-JP" altLang="en-US"/>
          </a:p>
        </p:txBody>
      </p:sp>
    </p:spTree>
    <p:extLst>
      <p:ext uri="{BB962C8B-B14F-4D97-AF65-F5344CB8AC3E}">
        <p14:creationId xmlns:p14="http://schemas.microsoft.com/office/powerpoint/2010/main" val="23009853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22</a:t>
            </a:fld>
            <a:endParaRPr kumimoji="1" lang="ja-JP" altLang="en-US"/>
          </a:p>
        </p:txBody>
      </p:sp>
    </p:spTree>
    <p:extLst>
      <p:ext uri="{BB962C8B-B14F-4D97-AF65-F5344CB8AC3E}">
        <p14:creationId xmlns:p14="http://schemas.microsoft.com/office/powerpoint/2010/main" val="26874090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23</a:t>
            </a:fld>
            <a:endParaRPr kumimoji="1" lang="ja-JP" altLang="en-US"/>
          </a:p>
        </p:txBody>
      </p:sp>
    </p:spTree>
    <p:extLst>
      <p:ext uri="{BB962C8B-B14F-4D97-AF65-F5344CB8AC3E}">
        <p14:creationId xmlns:p14="http://schemas.microsoft.com/office/powerpoint/2010/main" val="23741042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24</a:t>
            </a:fld>
            <a:endParaRPr kumimoji="1" lang="ja-JP" altLang="en-US"/>
          </a:p>
        </p:txBody>
      </p:sp>
    </p:spTree>
    <p:extLst>
      <p:ext uri="{BB962C8B-B14F-4D97-AF65-F5344CB8AC3E}">
        <p14:creationId xmlns:p14="http://schemas.microsoft.com/office/powerpoint/2010/main" val="37807903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25</a:t>
            </a:fld>
            <a:endParaRPr kumimoji="1" lang="ja-JP" altLang="en-US"/>
          </a:p>
        </p:txBody>
      </p:sp>
    </p:spTree>
    <p:extLst>
      <p:ext uri="{BB962C8B-B14F-4D97-AF65-F5344CB8AC3E}">
        <p14:creationId xmlns:p14="http://schemas.microsoft.com/office/powerpoint/2010/main" val="35426037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26</a:t>
            </a:fld>
            <a:endParaRPr kumimoji="1" lang="ja-JP" altLang="en-US"/>
          </a:p>
        </p:txBody>
      </p:sp>
    </p:spTree>
    <p:extLst>
      <p:ext uri="{BB962C8B-B14F-4D97-AF65-F5344CB8AC3E}">
        <p14:creationId xmlns:p14="http://schemas.microsoft.com/office/powerpoint/2010/main" val="33526514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27</a:t>
            </a:fld>
            <a:endParaRPr kumimoji="1" lang="ja-JP" altLang="en-US"/>
          </a:p>
        </p:txBody>
      </p:sp>
    </p:spTree>
    <p:extLst>
      <p:ext uri="{BB962C8B-B14F-4D97-AF65-F5344CB8AC3E}">
        <p14:creationId xmlns:p14="http://schemas.microsoft.com/office/powerpoint/2010/main" val="20126197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28</a:t>
            </a:fld>
            <a:endParaRPr kumimoji="1" lang="ja-JP" altLang="en-US"/>
          </a:p>
        </p:txBody>
      </p:sp>
    </p:spTree>
    <p:extLst>
      <p:ext uri="{BB962C8B-B14F-4D97-AF65-F5344CB8AC3E}">
        <p14:creationId xmlns:p14="http://schemas.microsoft.com/office/powerpoint/2010/main" val="19276654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29</a:t>
            </a:fld>
            <a:endParaRPr kumimoji="1" lang="ja-JP" altLang="en-US"/>
          </a:p>
        </p:txBody>
      </p:sp>
    </p:spTree>
    <p:extLst>
      <p:ext uri="{BB962C8B-B14F-4D97-AF65-F5344CB8AC3E}">
        <p14:creationId xmlns:p14="http://schemas.microsoft.com/office/powerpoint/2010/main" val="24858794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32</a:t>
            </a:fld>
            <a:endParaRPr kumimoji="1" lang="ja-JP" altLang="en-US"/>
          </a:p>
        </p:txBody>
      </p:sp>
    </p:spTree>
    <p:extLst>
      <p:ext uri="{BB962C8B-B14F-4D97-AF65-F5344CB8AC3E}">
        <p14:creationId xmlns:p14="http://schemas.microsoft.com/office/powerpoint/2010/main" val="42376379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8</a:t>
            </a:fld>
            <a:endParaRPr kumimoji="1" lang="ja-JP" altLang="en-US"/>
          </a:p>
        </p:txBody>
      </p:sp>
    </p:spTree>
    <p:extLst>
      <p:ext uri="{BB962C8B-B14F-4D97-AF65-F5344CB8AC3E}">
        <p14:creationId xmlns:p14="http://schemas.microsoft.com/office/powerpoint/2010/main" val="267410699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33</a:t>
            </a:fld>
            <a:endParaRPr kumimoji="1" lang="ja-JP" altLang="en-US"/>
          </a:p>
        </p:txBody>
      </p:sp>
    </p:spTree>
    <p:extLst>
      <p:ext uri="{BB962C8B-B14F-4D97-AF65-F5344CB8AC3E}">
        <p14:creationId xmlns:p14="http://schemas.microsoft.com/office/powerpoint/2010/main" val="61299406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34</a:t>
            </a:fld>
            <a:endParaRPr kumimoji="1" lang="ja-JP" altLang="en-US"/>
          </a:p>
        </p:txBody>
      </p:sp>
    </p:spTree>
    <p:extLst>
      <p:ext uri="{BB962C8B-B14F-4D97-AF65-F5344CB8AC3E}">
        <p14:creationId xmlns:p14="http://schemas.microsoft.com/office/powerpoint/2010/main" val="19348381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35</a:t>
            </a:fld>
            <a:endParaRPr kumimoji="1" lang="ja-JP" altLang="en-US"/>
          </a:p>
        </p:txBody>
      </p:sp>
    </p:spTree>
    <p:extLst>
      <p:ext uri="{BB962C8B-B14F-4D97-AF65-F5344CB8AC3E}">
        <p14:creationId xmlns:p14="http://schemas.microsoft.com/office/powerpoint/2010/main" val="79242501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36</a:t>
            </a:fld>
            <a:endParaRPr kumimoji="1" lang="ja-JP" altLang="en-US"/>
          </a:p>
        </p:txBody>
      </p:sp>
    </p:spTree>
    <p:extLst>
      <p:ext uri="{BB962C8B-B14F-4D97-AF65-F5344CB8AC3E}">
        <p14:creationId xmlns:p14="http://schemas.microsoft.com/office/powerpoint/2010/main" val="38467174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37</a:t>
            </a:fld>
            <a:endParaRPr kumimoji="1" lang="ja-JP" altLang="en-US"/>
          </a:p>
        </p:txBody>
      </p:sp>
    </p:spTree>
    <p:extLst>
      <p:ext uri="{BB962C8B-B14F-4D97-AF65-F5344CB8AC3E}">
        <p14:creationId xmlns:p14="http://schemas.microsoft.com/office/powerpoint/2010/main" val="265292543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38</a:t>
            </a:fld>
            <a:endParaRPr kumimoji="1" lang="ja-JP" altLang="en-US"/>
          </a:p>
        </p:txBody>
      </p:sp>
    </p:spTree>
    <p:extLst>
      <p:ext uri="{BB962C8B-B14F-4D97-AF65-F5344CB8AC3E}">
        <p14:creationId xmlns:p14="http://schemas.microsoft.com/office/powerpoint/2010/main" val="201366006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39</a:t>
            </a:fld>
            <a:endParaRPr kumimoji="1" lang="ja-JP" altLang="en-US"/>
          </a:p>
        </p:txBody>
      </p:sp>
    </p:spTree>
    <p:extLst>
      <p:ext uri="{BB962C8B-B14F-4D97-AF65-F5344CB8AC3E}">
        <p14:creationId xmlns:p14="http://schemas.microsoft.com/office/powerpoint/2010/main" val="211014223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40</a:t>
            </a:fld>
            <a:endParaRPr kumimoji="1" lang="ja-JP" altLang="en-US"/>
          </a:p>
        </p:txBody>
      </p:sp>
    </p:spTree>
    <p:extLst>
      <p:ext uri="{BB962C8B-B14F-4D97-AF65-F5344CB8AC3E}">
        <p14:creationId xmlns:p14="http://schemas.microsoft.com/office/powerpoint/2010/main" val="105455066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41</a:t>
            </a:fld>
            <a:endParaRPr kumimoji="1" lang="ja-JP" altLang="en-US"/>
          </a:p>
        </p:txBody>
      </p:sp>
    </p:spTree>
    <p:extLst>
      <p:ext uri="{BB962C8B-B14F-4D97-AF65-F5344CB8AC3E}">
        <p14:creationId xmlns:p14="http://schemas.microsoft.com/office/powerpoint/2010/main" val="187313900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42</a:t>
            </a:fld>
            <a:endParaRPr kumimoji="1" lang="ja-JP" altLang="en-US"/>
          </a:p>
        </p:txBody>
      </p:sp>
    </p:spTree>
    <p:extLst>
      <p:ext uri="{BB962C8B-B14F-4D97-AF65-F5344CB8AC3E}">
        <p14:creationId xmlns:p14="http://schemas.microsoft.com/office/powerpoint/2010/main" val="23808024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13</a:t>
            </a:fld>
            <a:endParaRPr kumimoji="1" lang="ja-JP" altLang="en-US"/>
          </a:p>
        </p:txBody>
      </p:sp>
    </p:spTree>
    <p:extLst>
      <p:ext uri="{BB962C8B-B14F-4D97-AF65-F5344CB8AC3E}">
        <p14:creationId xmlns:p14="http://schemas.microsoft.com/office/powerpoint/2010/main" val="253326962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43</a:t>
            </a:fld>
            <a:endParaRPr kumimoji="1" lang="ja-JP" altLang="en-US"/>
          </a:p>
        </p:txBody>
      </p:sp>
    </p:spTree>
    <p:extLst>
      <p:ext uri="{BB962C8B-B14F-4D97-AF65-F5344CB8AC3E}">
        <p14:creationId xmlns:p14="http://schemas.microsoft.com/office/powerpoint/2010/main" val="54800978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44</a:t>
            </a:fld>
            <a:endParaRPr kumimoji="1" lang="ja-JP" altLang="en-US"/>
          </a:p>
        </p:txBody>
      </p:sp>
    </p:spTree>
    <p:extLst>
      <p:ext uri="{BB962C8B-B14F-4D97-AF65-F5344CB8AC3E}">
        <p14:creationId xmlns:p14="http://schemas.microsoft.com/office/powerpoint/2010/main" val="236640432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45</a:t>
            </a:fld>
            <a:endParaRPr kumimoji="1" lang="ja-JP" altLang="en-US"/>
          </a:p>
        </p:txBody>
      </p:sp>
    </p:spTree>
    <p:extLst>
      <p:ext uri="{BB962C8B-B14F-4D97-AF65-F5344CB8AC3E}">
        <p14:creationId xmlns:p14="http://schemas.microsoft.com/office/powerpoint/2010/main" val="210417884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46</a:t>
            </a:fld>
            <a:endParaRPr kumimoji="1" lang="ja-JP" altLang="en-US"/>
          </a:p>
        </p:txBody>
      </p:sp>
    </p:spTree>
    <p:extLst>
      <p:ext uri="{BB962C8B-B14F-4D97-AF65-F5344CB8AC3E}">
        <p14:creationId xmlns:p14="http://schemas.microsoft.com/office/powerpoint/2010/main" val="29294465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47</a:t>
            </a:fld>
            <a:endParaRPr kumimoji="1" lang="ja-JP" altLang="en-US"/>
          </a:p>
        </p:txBody>
      </p:sp>
    </p:spTree>
    <p:extLst>
      <p:ext uri="{BB962C8B-B14F-4D97-AF65-F5344CB8AC3E}">
        <p14:creationId xmlns:p14="http://schemas.microsoft.com/office/powerpoint/2010/main" val="264338800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48</a:t>
            </a:fld>
            <a:endParaRPr kumimoji="1" lang="ja-JP" altLang="en-US"/>
          </a:p>
        </p:txBody>
      </p:sp>
    </p:spTree>
    <p:extLst>
      <p:ext uri="{BB962C8B-B14F-4D97-AF65-F5344CB8AC3E}">
        <p14:creationId xmlns:p14="http://schemas.microsoft.com/office/powerpoint/2010/main" val="135414225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50</a:t>
            </a:fld>
            <a:endParaRPr kumimoji="1" lang="ja-JP" altLang="en-US"/>
          </a:p>
        </p:txBody>
      </p:sp>
    </p:spTree>
    <p:extLst>
      <p:ext uri="{BB962C8B-B14F-4D97-AF65-F5344CB8AC3E}">
        <p14:creationId xmlns:p14="http://schemas.microsoft.com/office/powerpoint/2010/main" val="26050677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51</a:t>
            </a:fld>
            <a:endParaRPr kumimoji="1" lang="ja-JP" altLang="en-US"/>
          </a:p>
        </p:txBody>
      </p:sp>
    </p:spTree>
    <p:extLst>
      <p:ext uri="{BB962C8B-B14F-4D97-AF65-F5344CB8AC3E}">
        <p14:creationId xmlns:p14="http://schemas.microsoft.com/office/powerpoint/2010/main" val="97053426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0479571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94839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14</a:t>
            </a:fld>
            <a:endParaRPr kumimoji="1" lang="ja-JP" altLang="en-US"/>
          </a:p>
        </p:txBody>
      </p:sp>
    </p:spTree>
    <p:extLst>
      <p:ext uri="{BB962C8B-B14F-4D97-AF65-F5344CB8AC3E}">
        <p14:creationId xmlns:p14="http://schemas.microsoft.com/office/powerpoint/2010/main" val="396938683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55</a:t>
            </a:fld>
            <a:endParaRPr kumimoji="1" lang="ja-JP" altLang="en-US"/>
          </a:p>
        </p:txBody>
      </p:sp>
    </p:spTree>
    <p:extLst>
      <p:ext uri="{BB962C8B-B14F-4D97-AF65-F5344CB8AC3E}">
        <p14:creationId xmlns:p14="http://schemas.microsoft.com/office/powerpoint/2010/main" val="241108435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79838922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19690309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58</a:t>
            </a:fld>
            <a:endParaRPr kumimoji="1" lang="ja-JP" altLang="en-US"/>
          </a:p>
        </p:txBody>
      </p:sp>
    </p:spTree>
    <p:extLst>
      <p:ext uri="{BB962C8B-B14F-4D97-AF65-F5344CB8AC3E}">
        <p14:creationId xmlns:p14="http://schemas.microsoft.com/office/powerpoint/2010/main" val="205302801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61</a:t>
            </a:fld>
            <a:endParaRPr kumimoji="1" lang="ja-JP" altLang="en-US"/>
          </a:p>
        </p:txBody>
      </p:sp>
    </p:spTree>
    <p:extLst>
      <p:ext uri="{BB962C8B-B14F-4D97-AF65-F5344CB8AC3E}">
        <p14:creationId xmlns:p14="http://schemas.microsoft.com/office/powerpoint/2010/main" val="185353606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62</a:t>
            </a:fld>
            <a:endParaRPr kumimoji="1" lang="ja-JP" altLang="en-US"/>
          </a:p>
        </p:txBody>
      </p:sp>
    </p:spTree>
    <p:extLst>
      <p:ext uri="{BB962C8B-B14F-4D97-AF65-F5344CB8AC3E}">
        <p14:creationId xmlns:p14="http://schemas.microsoft.com/office/powerpoint/2010/main" val="228665429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63</a:t>
            </a:fld>
            <a:endParaRPr kumimoji="1" lang="ja-JP" altLang="en-US"/>
          </a:p>
        </p:txBody>
      </p:sp>
    </p:spTree>
    <p:extLst>
      <p:ext uri="{BB962C8B-B14F-4D97-AF65-F5344CB8AC3E}">
        <p14:creationId xmlns:p14="http://schemas.microsoft.com/office/powerpoint/2010/main" val="909361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64</a:t>
            </a:fld>
            <a:endParaRPr kumimoji="1" lang="ja-JP" altLang="en-US"/>
          </a:p>
        </p:txBody>
      </p:sp>
    </p:spTree>
    <p:extLst>
      <p:ext uri="{BB962C8B-B14F-4D97-AF65-F5344CB8AC3E}">
        <p14:creationId xmlns:p14="http://schemas.microsoft.com/office/powerpoint/2010/main" val="12278259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65</a:t>
            </a:fld>
            <a:endParaRPr kumimoji="1" lang="ja-JP" altLang="en-US"/>
          </a:p>
        </p:txBody>
      </p:sp>
    </p:spTree>
    <p:extLst>
      <p:ext uri="{BB962C8B-B14F-4D97-AF65-F5344CB8AC3E}">
        <p14:creationId xmlns:p14="http://schemas.microsoft.com/office/powerpoint/2010/main" val="24290409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15</a:t>
            </a:fld>
            <a:endParaRPr kumimoji="1" lang="ja-JP" altLang="en-US"/>
          </a:p>
        </p:txBody>
      </p:sp>
    </p:spTree>
    <p:extLst>
      <p:ext uri="{BB962C8B-B14F-4D97-AF65-F5344CB8AC3E}">
        <p14:creationId xmlns:p14="http://schemas.microsoft.com/office/powerpoint/2010/main" val="40507970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66</a:t>
            </a:fld>
            <a:endParaRPr kumimoji="1" lang="ja-JP" altLang="en-US"/>
          </a:p>
        </p:txBody>
      </p:sp>
    </p:spTree>
    <p:extLst>
      <p:ext uri="{BB962C8B-B14F-4D97-AF65-F5344CB8AC3E}">
        <p14:creationId xmlns:p14="http://schemas.microsoft.com/office/powerpoint/2010/main" val="42629384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67</a:t>
            </a:fld>
            <a:endParaRPr kumimoji="1" lang="ja-JP" altLang="en-US"/>
          </a:p>
        </p:txBody>
      </p:sp>
    </p:spTree>
    <p:extLst>
      <p:ext uri="{BB962C8B-B14F-4D97-AF65-F5344CB8AC3E}">
        <p14:creationId xmlns:p14="http://schemas.microsoft.com/office/powerpoint/2010/main" val="109972167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68</a:t>
            </a:fld>
            <a:endParaRPr kumimoji="1" lang="ja-JP" altLang="en-US"/>
          </a:p>
        </p:txBody>
      </p:sp>
    </p:spTree>
    <p:extLst>
      <p:ext uri="{BB962C8B-B14F-4D97-AF65-F5344CB8AC3E}">
        <p14:creationId xmlns:p14="http://schemas.microsoft.com/office/powerpoint/2010/main" val="416415670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70</a:t>
            </a:fld>
            <a:endParaRPr kumimoji="1" lang="ja-JP" altLang="en-US"/>
          </a:p>
        </p:txBody>
      </p:sp>
    </p:spTree>
    <p:extLst>
      <p:ext uri="{BB962C8B-B14F-4D97-AF65-F5344CB8AC3E}">
        <p14:creationId xmlns:p14="http://schemas.microsoft.com/office/powerpoint/2010/main" val="386446805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71</a:t>
            </a:fld>
            <a:endParaRPr kumimoji="1" lang="ja-JP" altLang="en-US"/>
          </a:p>
        </p:txBody>
      </p:sp>
    </p:spTree>
    <p:extLst>
      <p:ext uri="{BB962C8B-B14F-4D97-AF65-F5344CB8AC3E}">
        <p14:creationId xmlns:p14="http://schemas.microsoft.com/office/powerpoint/2010/main" val="182654310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72</a:t>
            </a:fld>
            <a:endParaRPr kumimoji="1" lang="ja-JP" altLang="en-US"/>
          </a:p>
        </p:txBody>
      </p:sp>
    </p:spTree>
    <p:extLst>
      <p:ext uri="{BB962C8B-B14F-4D97-AF65-F5344CB8AC3E}">
        <p14:creationId xmlns:p14="http://schemas.microsoft.com/office/powerpoint/2010/main" val="314408091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73</a:t>
            </a:fld>
            <a:endParaRPr kumimoji="1" lang="ja-JP" altLang="en-US"/>
          </a:p>
        </p:txBody>
      </p:sp>
    </p:spTree>
    <p:extLst>
      <p:ext uri="{BB962C8B-B14F-4D97-AF65-F5344CB8AC3E}">
        <p14:creationId xmlns:p14="http://schemas.microsoft.com/office/powerpoint/2010/main" val="399703397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74</a:t>
            </a:fld>
            <a:endParaRPr kumimoji="1" lang="ja-JP" altLang="en-US"/>
          </a:p>
        </p:txBody>
      </p:sp>
    </p:spTree>
    <p:extLst>
      <p:ext uri="{BB962C8B-B14F-4D97-AF65-F5344CB8AC3E}">
        <p14:creationId xmlns:p14="http://schemas.microsoft.com/office/powerpoint/2010/main" val="426937809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75</a:t>
            </a:fld>
            <a:endParaRPr kumimoji="1" lang="ja-JP" altLang="en-US"/>
          </a:p>
        </p:txBody>
      </p:sp>
    </p:spTree>
    <p:extLst>
      <p:ext uri="{BB962C8B-B14F-4D97-AF65-F5344CB8AC3E}">
        <p14:creationId xmlns:p14="http://schemas.microsoft.com/office/powerpoint/2010/main" val="192298461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76</a:t>
            </a:fld>
            <a:endParaRPr kumimoji="1" lang="ja-JP" altLang="en-US"/>
          </a:p>
        </p:txBody>
      </p:sp>
    </p:spTree>
    <p:extLst>
      <p:ext uri="{BB962C8B-B14F-4D97-AF65-F5344CB8AC3E}">
        <p14:creationId xmlns:p14="http://schemas.microsoft.com/office/powerpoint/2010/main" val="39231325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16</a:t>
            </a:fld>
            <a:endParaRPr kumimoji="1" lang="ja-JP" altLang="en-US"/>
          </a:p>
        </p:txBody>
      </p:sp>
    </p:spTree>
    <p:extLst>
      <p:ext uri="{BB962C8B-B14F-4D97-AF65-F5344CB8AC3E}">
        <p14:creationId xmlns:p14="http://schemas.microsoft.com/office/powerpoint/2010/main" val="343842676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77</a:t>
            </a:fld>
            <a:endParaRPr kumimoji="1" lang="ja-JP" altLang="en-US"/>
          </a:p>
        </p:txBody>
      </p:sp>
    </p:spTree>
    <p:extLst>
      <p:ext uri="{BB962C8B-B14F-4D97-AF65-F5344CB8AC3E}">
        <p14:creationId xmlns:p14="http://schemas.microsoft.com/office/powerpoint/2010/main" val="194057824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78</a:t>
            </a:fld>
            <a:endParaRPr kumimoji="1" lang="ja-JP" altLang="en-US"/>
          </a:p>
        </p:txBody>
      </p:sp>
    </p:spTree>
    <p:extLst>
      <p:ext uri="{BB962C8B-B14F-4D97-AF65-F5344CB8AC3E}">
        <p14:creationId xmlns:p14="http://schemas.microsoft.com/office/powerpoint/2010/main" val="49081374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79</a:t>
            </a:fld>
            <a:endParaRPr kumimoji="1" lang="ja-JP" altLang="en-US"/>
          </a:p>
        </p:txBody>
      </p:sp>
    </p:spTree>
    <p:extLst>
      <p:ext uri="{BB962C8B-B14F-4D97-AF65-F5344CB8AC3E}">
        <p14:creationId xmlns:p14="http://schemas.microsoft.com/office/powerpoint/2010/main" val="306704685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80</a:t>
            </a:fld>
            <a:endParaRPr kumimoji="1" lang="ja-JP" altLang="en-US"/>
          </a:p>
        </p:txBody>
      </p:sp>
    </p:spTree>
    <p:extLst>
      <p:ext uri="{BB962C8B-B14F-4D97-AF65-F5344CB8AC3E}">
        <p14:creationId xmlns:p14="http://schemas.microsoft.com/office/powerpoint/2010/main" val="375125572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81</a:t>
            </a:fld>
            <a:endParaRPr kumimoji="1" lang="ja-JP" altLang="en-US"/>
          </a:p>
        </p:txBody>
      </p:sp>
    </p:spTree>
    <p:extLst>
      <p:ext uri="{BB962C8B-B14F-4D97-AF65-F5344CB8AC3E}">
        <p14:creationId xmlns:p14="http://schemas.microsoft.com/office/powerpoint/2010/main" val="260194996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82</a:t>
            </a:fld>
            <a:endParaRPr kumimoji="1" lang="ja-JP" altLang="en-US"/>
          </a:p>
        </p:txBody>
      </p:sp>
    </p:spTree>
    <p:extLst>
      <p:ext uri="{BB962C8B-B14F-4D97-AF65-F5344CB8AC3E}">
        <p14:creationId xmlns:p14="http://schemas.microsoft.com/office/powerpoint/2010/main" val="334564578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83</a:t>
            </a:fld>
            <a:endParaRPr kumimoji="1" lang="ja-JP" altLang="en-US"/>
          </a:p>
        </p:txBody>
      </p:sp>
    </p:spTree>
    <p:extLst>
      <p:ext uri="{BB962C8B-B14F-4D97-AF65-F5344CB8AC3E}">
        <p14:creationId xmlns:p14="http://schemas.microsoft.com/office/powerpoint/2010/main" val="218223280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84</a:t>
            </a:fld>
            <a:endParaRPr kumimoji="1" lang="ja-JP" altLang="en-US"/>
          </a:p>
        </p:txBody>
      </p:sp>
    </p:spTree>
    <p:extLst>
      <p:ext uri="{BB962C8B-B14F-4D97-AF65-F5344CB8AC3E}">
        <p14:creationId xmlns:p14="http://schemas.microsoft.com/office/powerpoint/2010/main" val="348776390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85</a:t>
            </a:fld>
            <a:endParaRPr kumimoji="1" lang="ja-JP" altLang="en-US"/>
          </a:p>
        </p:txBody>
      </p:sp>
    </p:spTree>
    <p:extLst>
      <p:ext uri="{BB962C8B-B14F-4D97-AF65-F5344CB8AC3E}">
        <p14:creationId xmlns:p14="http://schemas.microsoft.com/office/powerpoint/2010/main" val="355616060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86</a:t>
            </a:fld>
            <a:endParaRPr kumimoji="1" lang="ja-JP" altLang="en-US"/>
          </a:p>
        </p:txBody>
      </p:sp>
    </p:spTree>
    <p:extLst>
      <p:ext uri="{BB962C8B-B14F-4D97-AF65-F5344CB8AC3E}">
        <p14:creationId xmlns:p14="http://schemas.microsoft.com/office/powerpoint/2010/main" val="38255146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17</a:t>
            </a:fld>
            <a:endParaRPr kumimoji="1" lang="ja-JP" altLang="en-US"/>
          </a:p>
        </p:txBody>
      </p:sp>
    </p:spTree>
    <p:extLst>
      <p:ext uri="{BB962C8B-B14F-4D97-AF65-F5344CB8AC3E}">
        <p14:creationId xmlns:p14="http://schemas.microsoft.com/office/powerpoint/2010/main" val="376754751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88</a:t>
            </a:fld>
            <a:endParaRPr kumimoji="1" lang="ja-JP" altLang="en-US"/>
          </a:p>
        </p:txBody>
      </p:sp>
    </p:spTree>
    <p:extLst>
      <p:ext uri="{BB962C8B-B14F-4D97-AF65-F5344CB8AC3E}">
        <p14:creationId xmlns:p14="http://schemas.microsoft.com/office/powerpoint/2010/main" val="133250891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89</a:t>
            </a:fld>
            <a:endParaRPr kumimoji="1" lang="ja-JP" altLang="en-US"/>
          </a:p>
        </p:txBody>
      </p:sp>
    </p:spTree>
    <p:extLst>
      <p:ext uri="{BB962C8B-B14F-4D97-AF65-F5344CB8AC3E}">
        <p14:creationId xmlns:p14="http://schemas.microsoft.com/office/powerpoint/2010/main" val="236680102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91</a:t>
            </a:fld>
            <a:endParaRPr kumimoji="1" lang="ja-JP" altLang="en-US"/>
          </a:p>
        </p:txBody>
      </p:sp>
    </p:spTree>
    <p:extLst>
      <p:ext uri="{BB962C8B-B14F-4D97-AF65-F5344CB8AC3E}">
        <p14:creationId xmlns:p14="http://schemas.microsoft.com/office/powerpoint/2010/main" val="208363767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96</a:t>
            </a:fld>
            <a:endParaRPr kumimoji="1" lang="ja-JP" altLang="en-US"/>
          </a:p>
        </p:txBody>
      </p:sp>
    </p:spTree>
    <p:extLst>
      <p:ext uri="{BB962C8B-B14F-4D97-AF65-F5344CB8AC3E}">
        <p14:creationId xmlns:p14="http://schemas.microsoft.com/office/powerpoint/2010/main" val="420014229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97</a:t>
            </a:fld>
            <a:endParaRPr kumimoji="1" lang="ja-JP" altLang="en-US"/>
          </a:p>
        </p:txBody>
      </p:sp>
    </p:spTree>
    <p:extLst>
      <p:ext uri="{BB962C8B-B14F-4D97-AF65-F5344CB8AC3E}">
        <p14:creationId xmlns:p14="http://schemas.microsoft.com/office/powerpoint/2010/main" val="8524696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18</a:t>
            </a:fld>
            <a:endParaRPr kumimoji="1" lang="ja-JP" altLang="en-US"/>
          </a:p>
        </p:txBody>
      </p:sp>
    </p:spTree>
    <p:extLst>
      <p:ext uri="{BB962C8B-B14F-4D97-AF65-F5344CB8AC3E}">
        <p14:creationId xmlns:p14="http://schemas.microsoft.com/office/powerpoint/2010/main" val="32281583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19</a:t>
            </a:fld>
            <a:endParaRPr kumimoji="1" lang="ja-JP" altLang="en-US"/>
          </a:p>
        </p:txBody>
      </p:sp>
    </p:spTree>
    <p:extLst>
      <p:ext uri="{BB962C8B-B14F-4D97-AF65-F5344CB8AC3E}">
        <p14:creationId xmlns:p14="http://schemas.microsoft.com/office/powerpoint/2010/main" val="23547564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ja-JP" altLang="en-US"/>
              <a:t>マスター タイトルの書式設定</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D65F9CBF-9277-4391-B092-38EC13FCB7BF}" type="datetime1">
              <a:rPr kumimoji="1" lang="ja-JP" altLang="en-US" smtClean="0"/>
              <a:t>2020/9/30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A783C381-2822-4F05-8A88-66F73725CF2D}" type="slidenum">
              <a:rPr kumimoji="1" lang="ja-JP" altLang="en-US" smtClean="0"/>
              <a:t>‹#›</a:t>
            </a:fld>
            <a:endParaRPr kumimoji="1" lang="ja-JP" altLang="en-US"/>
          </a:p>
        </p:txBody>
      </p:sp>
    </p:spTree>
    <p:extLst>
      <p:ext uri="{BB962C8B-B14F-4D97-AF65-F5344CB8AC3E}">
        <p14:creationId xmlns:p14="http://schemas.microsoft.com/office/powerpoint/2010/main" val="4169871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FB07C7D9-E854-4B24-B5DC-1602D2B5CC6B}" type="datetime1">
              <a:rPr kumimoji="1" lang="ja-JP" altLang="en-US" smtClean="0"/>
              <a:t>2020/9/30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A783C381-2822-4F05-8A88-66F73725CF2D}" type="slidenum">
              <a:rPr kumimoji="1" lang="ja-JP" altLang="en-US" smtClean="0"/>
              <a:t>‹#›</a:t>
            </a:fld>
            <a:endParaRPr kumimoji="1" lang="ja-JP" altLang="en-US"/>
          </a:p>
        </p:txBody>
      </p:sp>
    </p:spTree>
    <p:extLst>
      <p:ext uri="{BB962C8B-B14F-4D97-AF65-F5344CB8AC3E}">
        <p14:creationId xmlns:p14="http://schemas.microsoft.com/office/powerpoint/2010/main" val="23693850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1512F1A3-1D4A-41C7-B440-6BB96B6C814F}" type="datetime1">
              <a:rPr kumimoji="1" lang="ja-JP" altLang="en-US" smtClean="0"/>
              <a:t>2020/9/30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A783C381-2822-4F05-8A88-66F73725CF2D}" type="slidenum">
              <a:rPr kumimoji="1" lang="ja-JP" altLang="en-US" smtClean="0"/>
              <a:t>‹#›</a:t>
            </a:fld>
            <a:endParaRPr kumimoji="1" lang="ja-JP" altLang="en-US"/>
          </a:p>
        </p:txBody>
      </p:sp>
    </p:spTree>
    <p:extLst>
      <p:ext uri="{BB962C8B-B14F-4D97-AF65-F5344CB8AC3E}">
        <p14:creationId xmlns:p14="http://schemas.microsoft.com/office/powerpoint/2010/main" val="7230147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240C32E3-0B86-46FD-9279-BB11B81F5DB5}" type="datetime1">
              <a:rPr kumimoji="1" lang="ja-JP" altLang="en-US" smtClean="0"/>
              <a:t>2020/9/30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A783C381-2822-4F05-8A88-66F73725CF2D}" type="slidenum">
              <a:rPr kumimoji="1" lang="ja-JP" altLang="en-US" smtClean="0"/>
              <a:t>‹#›</a:t>
            </a:fld>
            <a:endParaRPr kumimoji="1" lang="ja-JP" altLang="en-US"/>
          </a:p>
        </p:txBody>
      </p:sp>
    </p:spTree>
    <p:extLst>
      <p:ext uri="{BB962C8B-B14F-4D97-AF65-F5344CB8AC3E}">
        <p14:creationId xmlns:p14="http://schemas.microsoft.com/office/powerpoint/2010/main" val="19658118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C6615FDB-B60B-480C-B2DD-39EB4331C132}" type="datetime1">
              <a:rPr kumimoji="1" lang="ja-JP" altLang="en-US" smtClean="0"/>
              <a:t>2020/9/30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A783C381-2822-4F05-8A88-66F73725CF2D}" type="slidenum">
              <a:rPr kumimoji="1" lang="ja-JP" altLang="en-US" smtClean="0"/>
              <a:t>‹#›</a:t>
            </a:fld>
            <a:endParaRPr kumimoji="1" lang="ja-JP" altLang="en-US"/>
          </a:p>
        </p:txBody>
      </p:sp>
    </p:spTree>
    <p:extLst>
      <p:ext uri="{BB962C8B-B14F-4D97-AF65-F5344CB8AC3E}">
        <p14:creationId xmlns:p14="http://schemas.microsoft.com/office/powerpoint/2010/main" val="39967431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29C82A7A-A962-449B-BE1D-33A064148EA3}" type="datetime1">
              <a:rPr kumimoji="1" lang="ja-JP" altLang="en-US" smtClean="0"/>
              <a:t>2020/9/30</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A783C381-2822-4F05-8A88-66F73725CF2D}" type="slidenum">
              <a:rPr kumimoji="1" lang="ja-JP" altLang="en-US" smtClean="0"/>
              <a:t>‹#›</a:t>
            </a:fld>
            <a:endParaRPr kumimoji="1" lang="ja-JP" altLang="en-US"/>
          </a:p>
        </p:txBody>
      </p:sp>
    </p:spTree>
    <p:extLst>
      <p:ext uri="{BB962C8B-B14F-4D97-AF65-F5344CB8AC3E}">
        <p14:creationId xmlns:p14="http://schemas.microsoft.com/office/powerpoint/2010/main" val="20314307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839788" y="2505075"/>
            <a:ext cx="5157787"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6172200" y="2505075"/>
            <a:ext cx="5183188"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2765FACE-E8B9-453B-8E14-E0DD3BB9C6CD}" type="datetime1">
              <a:rPr kumimoji="1" lang="ja-JP" altLang="en-US" smtClean="0"/>
              <a:t>2020/9/30</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A783C381-2822-4F05-8A88-66F73725CF2D}" type="slidenum">
              <a:rPr kumimoji="1" lang="ja-JP" altLang="en-US" smtClean="0"/>
              <a:t>‹#›</a:t>
            </a:fld>
            <a:endParaRPr kumimoji="1" lang="ja-JP" altLang="en-US"/>
          </a:p>
        </p:txBody>
      </p:sp>
    </p:spTree>
    <p:extLst>
      <p:ext uri="{BB962C8B-B14F-4D97-AF65-F5344CB8AC3E}">
        <p14:creationId xmlns:p14="http://schemas.microsoft.com/office/powerpoint/2010/main" val="25885294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F985A422-7226-4321-BA96-DC089FAE4579}" type="datetime1">
              <a:rPr kumimoji="1" lang="ja-JP" altLang="en-US" smtClean="0"/>
              <a:t>2020/9/30</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A783C381-2822-4F05-8A88-66F73725CF2D}" type="slidenum">
              <a:rPr kumimoji="1" lang="ja-JP" altLang="en-US" smtClean="0"/>
              <a:t>‹#›</a:t>
            </a:fld>
            <a:endParaRPr kumimoji="1" lang="ja-JP" altLang="en-US"/>
          </a:p>
        </p:txBody>
      </p:sp>
    </p:spTree>
    <p:extLst>
      <p:ext uri="{BB962C8B-B14F-4D97-AF65-F5344CB8AC3E}">
        <p14:creationId xmlns:p14="http://schemas.microsoft.com/office/powerpoint/2010/main" val="30497849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AC2111F-BAC3-4D59-BE66-EEF4795323F2}" type="datetime1">
              <a:rPr kumimoji="1" lang="ja-JP" altLang="en-US" smtClean="0"/>
              <a:t>2020/9/30</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A783C381-2822-4F05-8A88-66F73725CF2D}" type="slidenum">
              <a:rPr kumimoji="1" lang="ja-JP" altLang="en-US" smtClean="0"/>
              <a:t>‹#›</a:t>
            </a:fld>
            <a:endParaRPr kumimoji="1" lang="ja-JP" altLang="en-US"/>
          </a:p>
        </p:txBody>
      </p:sp>
    </p:spTree>
    <p:extLst>
      <p:ext uri="{BB962C8B-B14F-4D97-AF65-F5344CB8AC3E}">
        <p14:creationId xmlns:p14="http://schemas.microsoft.com/office/powerpoint/2010/main" val="26729607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2A75C7D3-28B0-45C6-874A-4899FA21DBAD}" type="datetime1">
              <a:rPr kumimoji="1" lang="ja-JP" altLang="en-US" smtClean="0"/>
              <a:t>2020/9/30</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A783C381-2822-4F05-8A88-66F73725CF2D}" type="slidenum">
              <a:rPr kumimoji="1" lang="ja-JP" altLang="en-US" smtClean="0"/>
              <a:t>‹#›</a:t>
            </a:fld>
            <a:endParaRPr kumimoji="1" lang="ja-JP" altLang="en-US"/>
          </a:p>
        </p:txBody>
      </p:sp>
    </p:spTree>
    <p:extLst>
      <p:ext uri="{BB962C8B-B14F-4D97-AF65-F5344CB8AC3E}">
        <p14:creationId xmlns:p14="http://schemas.microsoft.com/office/powerpoint/2010/main" val="11392653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C1763C55-590F-477D-9454-5E7C90518C31}" type="datetime1">
              <a:rPr kumimoji="1" lang="ja-JP" altLang="en-US" smtClean="0"/>
              <a:t>2020/9/30</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A783C381-2822-4F05-8A88-66F73725CF2D}" type="slidenum">
              <a:rPr kumimoji="1" lang="ja-JP" altLang="en-US" smtClean="0"/>
              <a:t>‹#›</a:t>
            </a:fld>
            <a:endParaRPr kumimoji="1" lang="ja-JP" altLang="en-US"/>
          </a:p>
        </p:txBody>
      </p:sp>
    </p:spTree>
    <p:extLst>
      <p:ext uri="{BB962C8B-B14F-4D97-AF65-F5344CB8AC3E}">
        <p14:creationId xmlns:p14="http://schemas.microsoft.com/office/powerpoint/2010/main" val="33653378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7B348BD-603F-4FB6-983F-29D7BE6DB16B}" type="datetime1">
              <a:rPr kumimoji="1" lang="ja-JP" altLang="en-US" smtClean="0"/>
              <a:t>2020/9/30</a:t>
            </a:fld>
            <a:endParaRPr kumimoji="1" lang="ja-JP"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783C381-2822-4F05-8A88-66F73725CF2D}" type="slidenum">
              <a:rPr kumimoji="1" lang="ja-JP" altLang="en-US" smtClean="0"/>
              <a:t>‹#›</a:t>
            </a:fld>
            <a:endParaRPr kumimoji="1" lang="ja-JP" altLang="en-US"/>
          </a:p>
        </p:txBody>
      </p:sp>
    </p:spTree>
    <p:extLst>
      <p:ext uri="{BB962C8B-B14F-4D97-AF65-F5344CB8AC3E}">
        <p14:creationId xmlns:p14="http://schemas.microsoft.com/office/powerpoint/2010/main" val="274303896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hyperlink" Target="https://ja.reactjs.org/" TargetMode="External"/><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1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21.png"/></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23.png"/><Relationship Id="rId4" Type="http://schemas.openxmlformats.org/officeDocument/2006/relationships/image" Target="../media/image22.png"/></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hyperlink" Target="https://ja.reactjs.org/docs/thinking-in-react.html" TargetMode="External"/><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3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3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3.xml"/><Relationship Id="rId1" Type="http://schemas.openxmlformats.org/officeDocument/2006/relationships/slideLayout" Target="../slideLayouts/slideLayout7.xml"/><Relationship Id="rId5" Type="http://schemas.openxmlformats.org/officeDocument/2006/relationships/image" Target="../media/image30.png"/><Relationship Id="rId4" Type="http://schemas.openxmlformats.org/officeDocument/2006/relationships/image" Target="../media/image29.png"/></Relationships>
</file>

<file path=ppt/slides/_rels/slide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1.xml"/><Relationship Id="rId1" Type="http://schemas.openxmlformats.org/officeDocument/2006/relationships/slideLayout" Target="../slideLayouts/slideLayout7.xml"/><Relationship Id="rId5" Type="http://schemas.openxmlformats.org/officeDocument/2006/relationships/image" Target="../media/image30.png"/><Relationship Id="rId4" Type="http://schemas.openxmlformats.org/officeDocument/2006/relationships/image" Target="../media/image29.png"/></Relationships>
</file>

<file path=ppt/slides/_rels/slide4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6.jpeg"/></Relationships>
</file>

<file path=ppt/slides/_rels/slide5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6.xml"/><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5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4.xml"/><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fintan.jp/" TargetMode="Externa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5.xml"/><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37.png"/><Relationship Id="rId4" Type="http://schemas.openxmlformats.org/officeDocument/2006/relationships/image" Target="../media/image36.png"/></Relationships>
</file>

<file path=ppt/slides/_rels/slide6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6.xml"/><Relationship Id="rId1" Type="http://schemas.openxmlformats.org/officeDocument/2006/relationships/slideLayout" Target="../slideLayouts/slideLayout7.xml"/><Relationship Id="rId5" Type="http://schemas.openxmlformats.org/officeDocument/2006/relationships/image" Target="../media/image37.png"/><Relationship Id="rId4" Type="http://schemas.openxmlformats.org/officeDocument/2006/relationships/image" Target="../media/image36.png"/></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2.xml"/><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37.png"/><Relationship Id="rId4" Type="http://schemas.openxmlformats.org/officeDocument/2006/relationships/image" Target="../media/image36.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8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6.xml"/><Relationship Id="rId1" Type="http://schemas.openxmlformats.org/officeDocument/2006/relationships/slideLayout" Target="../slideLayouts/slideLayout7.xml"/><Relationship Id="rId4" Type="http://schemas.openxmlformats.org/officeDocument/2006/relationships/image" Target="../media/image40.png"/></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9.xml"/><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70.xml"/><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3" Type="http://schemas.openxmlformats.org/officeDocument/2006/relationships/hyperlink" Target="https://fintan.jp/" TargetMode="External"/><Relationship Id="rId2" Type="http://schemas.openxmlformats.org/officeDocument/2006/relationships/notesSlide" Target="../notesSlides/notesSlide72.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hyperlink" Target="https://tidev-aizu.connpass.com/" TargetMode="External"/><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3" Type="http://schemas.openxmlformats.org/officeDocument/2006/relationships/hyperlink" Target="https://hrmos.co/pages/tissaiyo/jobs/20100400011" TargetMode="External"/><Relationship Id="rId2" Type="http://schemas.openxmlformats.org/officeDocument/2006/relationships/notesSlide" Target="../notesSlides/notesSlide73.xml"/><Relationship Id="rId1" Type="http://schemas.openxmlformats.org/officeDocument/2006/relationships/slideLayout" Target="../slideLayouts/slideLayout7.xml"/><Relationship Id="rId4" Type="http://schemas.openxmlformats.org/officeDocument/2006/relationships/image" Target="../media/image43.png"/></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53573D80-8CD9-4E69-85AE-897FADCA836E}"/>
              </a:ext>
            </a:extLst>
          </p:cNvPr>
          <p:cNvPicPr>
            <a:picLocks noChangeAspect="1"/>
          </p:cNvPicPr>
          <p:nvPr/>
        </p:nvPicPr>
        <p:blipFill>
          <a:blip r:embed="rId2"/>
          <a:stretch>
            <a:fillRect/>
          </a:stretch>
        </p:blipFill>
        <p:spPr>
          <a:xfrm>
            <a:off x="1805" y="0"/>
            <a:ext cx="12188389" cy="6858000"/>
          </a:xfrm>
          <a:prstGeom prst="rect">
            <a:avLst/>
          </a:prstGeom>
        </p:spPr>
      </p:pic>
      <p:sp>
        <p:nvSpPr>
          <p:cNvPr id="4" name="テキスト ボックス 3">
            <a:extLst>
              <a:ext uri="{FF2B5EF4-FFF2-40B4-BE49-F238E27FC236}">
                <a16:creationId xmlns:a16="http://schemas.microsoft.com/office/drawing/2014/main" id="{885CD8A2-A046-4173-8123-BAE2FE8F1EB5}"/>
              </a:ext>
            </a:extLst>
          </p:cNvPr>
          <p:cNvSpPr txBox="1"/>
          <p:nvPr/>
        </p:nvSpPr>
        <p:spPr>
          <a:xfrm>
            <a:off x="0" y="900000"/>
            <a:ext cx="12188389" cy="4796492"/>
          </a:xfrm>
          <a:prstGeom prst="rect">
            <a:avLst/>
          </a:prstGeom>
          <a:noFill/>
          <a:ln>
            <a:noFill/>
          </a:ln>
          <a:effectLst/>
        </p:spPr>
        <p:txBody>
          <a:bodyPr wrap="square" tIns="360000" bIns="360000" rtlCol="0" anchor="ctr">
            <a:noAutofit/>
          </a:bodyPr>
          <a:lstStyle/>
          <a:p>
            <a:pPr algn="ctr"/>
            <a:r>
              <a:rPr lang="en-US" altLang="ja-JP" sz="24000" b="1" dirty="0">
                <a:solidFill>
                  <a:srgbClr val="FF0066"/>
                </a:solidFill>
                <a:latin typeface="Meiryo UI" panose="020B0604030504040204" pitchFamily="50" charset="-128"/>
                <a:ea typeface="Meiryo UI" panose="020B0604030504040204" pitchFamily="50" charset="-128"/>
              </a:rPr>
              <a:t>SPA</a:t>
            </a:r>
            <a:r>
              <a:rPr lang="ja-JP" altLang="en-US" sz="6000" b="1" dirty="0">
                <a:solidFill>
                  <a:srgbClr val="FF0066"/>
                </a:solidFill>
                <a:latin typeface="Meiryo UI" panose="020B0604030504040204" pitchFamily="50" charset="-128"/>
                <a:ea typeface="Meiryo UI" panose="020B0604030504040204" pitchFamily="50" charset="-128"/>
              </a:rPr>
              <a:t>　</a:t>
            </a:r>
            <a:r>
              <a:rPr lang="en-US" altLang="ja-JP" sz="6000" b="1" dirty="0">
                <a:solidFill>
                  <a:srgbClr val="FF0066"/>
                </a:solidFill>
                <a:latin typeface="Meiryo UI" panose="020B0604030504040204" pitchFamily="50" charset="-128"/>
                <a:ea typeface="Meiryo UI" panose="020B0604030504040204" pitchFamily="50" charset="-128"/>
              </a:rPr>
              <a:t>Hands-on</a:t>
            </a:r>
            <a:endParaRPr lang="en-US" altLang="ja-JP" sz="5400" b="1" dirty="0">
              <a:solidFill>
                <a:schemeClr val="bg1"/>
              </a:solidFill>
              <a:latin typeface="Meiryo UI" panose="020B0604030504040204" pitchFamily="50" charset="-128"/>
              <a:ea typeface="Meiryo UI" panose="020B0604030504040204" pitchFamily="50" charset="-128"/>
            </a:endParaRPr>
          </a:p>
          <a:p>
            <a:pPr algn="ctr"/>
            <a:r>
              <a:rPr lang="en-US" altLang="ja-JP" sz="5400" b="1" dirty="0">
                <a:solidFill>
                  <a:schemeClr val="bg1"/>
                </a:solidFill>
                <a:latin typeface="Meiryo UI" panose="020B0604030504040204" pitchFamily="50" charset="-128"/>
                <a:ea typeface="Meiryo UI" panose="020B0604030504040204" pitchFamily="50" charset="-128"/>
              </a:rPr>
              <a:t>Service</a:t>
            </a:r>
            <a:r>
              <a:rPr lang="ja-JP" altLang="en-US" sz="5400" b="1" dirty="0">
                <a:solidFill>
                  <a:schemeClr val="bg1"/>
                </a:solidFill>
                <a:latin typeface="Meiryo UI" panose="020B0604030504040204" pitchFamily="50" charset="-128"/>
                <a:ea typeface="Meiryo UI" panose="020B0604030504040204" pitchFamily="50" charset="-128"/>
              </a:rPr>
              <a:t> </a:t>
            </a:r>
            <a:r>
              <a:rPr lang="en-US" altLang="ja-JP" sz="5400" b="1" dirty="0">
                <a:solidFill>
                  <a:schemeClr val="bg1"/>
                </a:solidFill>
                <a:latin typeface="Meiryo UI" panose="020B0604030504040204" pitchFamily="50" charset="-128"/>
                <a:ea typeface="Meiryo UI" panose="020B0604030504040204" pitchFamily="50" charset="-128"/>
              </a:rPr>
              <a:t>Dev</a:t>
            </a:r>
            <a:r>
              <a:rPr lang="ja-JP" altLang="en-US" sz="5400" b="1" dirty="0">
                <a:solidFill>
                  <a:schemeClr val="bg1"/>
                </a:solidFill>
                <a:latin typeface="Meiryo UI" panose="020B0604030504040204" pitchFamily="50" charset="-128"/>
                <a:ea typeface="Meiryo UI" panose="020B0604030504040204" pitchFamily="50" charset="-128"/>
              </a:rPr>
              <a:t> </a:t>
            </a:r>
            <a:r>
              <a:rPr lang="en-US" altLang="ja-JP" sz="5400" b="1" dirty="0">
                <a:solidFill>
                  <a:schemeClr val="bg1"/>
                </a:solidFill>
                <a:latin typeface="Meiryo UI" panose="020B0604030504040204" pitchFamily="50" charset="-128"/>
                <a:ea typeface="Meiryo UI" panose="020B0604030504040204" pitchFamily="50" charset="-128"/>
              </a:rPr>
              <a:t>Engineer</a:t>
            </a:r>
            <a:r>
              <a:rPr lang="ja-JP" altLang="en-US" sz="5400" b="1" dirty="0">
                <a:solidFill>
                  <a:schemeClr val="bg1"/>
                </a:solidFill>
                <a:latin typeface="Meiryo UI" panose="020B0604030504040204" pitchFamily="50" charset="-128"/>
                <a:ea typeface="Meiryo UI" panose="020B0604030504040204" pitchFamily="50" charset="-128"/>
              </a:rPr>
              <a:t> </a:t>
            </a:r>
            <a:r>
              <a:rPr lang="en-US" altLang="ja-JP" sz="5400" b="1" dirty="0">
                <a:solidFill>
                  <a:schemeClr val="bg1"/>
                </a:solidFill>
                <a:latin typeface="Meiryo UI" panose="020B0604030504040204" pitchFamily="50" charset="-128"/>
                <a:ea typeface="Meiryo UI" panose="020B0604030504040204" pitchFamily="50" charset="-128"/>
              </a:rPr>
              <a:t>TAIKEN</a:t>
            </a:r>
            <a:endParaRPr lang="ja-JP" altLang="en-US" sz="5400" b="1" dirty="0">
              <a:solidFill>
                <a:schemeClr val="bg1"/>
              </a:solidFill>
              <a:latin typeface="Meiryo UI" panose="020B0604030504040204" pitchFamily="50" charset="-128"/>
              <a:ea typeface="Meiryo UI" panose="020B0604030504040204" pitchFamily="50" charset="-128"/>
            </a:endParaRPr>
          </a:p>
        </p:txBody>
      </p:sp>
      <p:sp>
        <p:nvSpPr>
          <p:cNvPr id="2" name="スライド番号プレースホルダー 1">
            <a:extLst>
              <a:ext uri="{FF2B5EF4-FFF2-40B4-BE49-F238E27FC236}">
                <a16:creationId xmlns:a16="http://schemas.microsoft.com/office/drawing/2014/main" id="{CD737E23-69BA-4A2B-9277-3980B0E15652}"/>
              </a:ext>
            </a:extLst>
          </p:cNvPr>
          <p:cNvSpPr>
            <a:spLocks noGrp="1"/>
          </p:cNvSpPr>
          <p:nvPr>
            <p:ph type="sldNum" sz="quarter" idx="12"/>
          </p:nvPr>
        </p:nvSpPr>
        <p:spPr/>
        <p:txBody>
          <a:bodyPr/>
          <a:lstStyle/>
          <a:p>
            <a:fld id="{A783C381-2822-4F05-8A88-66F73725CF2D}" type="slidenum">
              <a:rPr kumimoji="1" lang="ja-JP" altLang="en-US" smtClean="0"/>
              <a:t>1</a:t>
            </a:fld>
            <a:endParaRPr kumimoji="1" lang="ja-JP" altLang="en-US"/>
          </a:p>
        </p:txBody>
      </p:sp>
    </p:spTree>
    <p:extLst>
      <p:ext uri="{BB962C8B-B14F-4D97-AF65-F5344CB8AC3E}">
        <p14:creationId xmlns:p14="http://schemas.microsoft.com/office/powerpoint/2010/main" val="5612082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ハンズオンの進め方</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2092496"/>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スタッフが説明しながら作業→参加者も作業・・・といったかたちで</a:t>
            </a:r>
            <a:r>
              <a:rPr kumimoji="1" lang="en-US" altLang="ja-JP" sz="2000" dirty="0">
                <a:highlight>
                  <a:srgbClr val="FFFF00"/>
                </a:highlight>
                <a:latin typeface="Meiryo UI" panose="020B0604030504040204" pitchFamily="50" charset="-128"/>
                <a:ea typeface="Meiryo UI" panose="020B0604030504040204" pitchFamily="50" charset="-128"/>
              </a:rPr>
              <a:t>Step</a:t>
            </a:r>
            <a:r>
              <a:rPr kumimoji="1" lang="ja-JP" altLang="en-US" sz="2000" dirty="0">
                <a:highlight>
                  <a:srgbClr val="FFFF00"/>
                </a:highlight>
                <a:latin typeface="Meiryo UI" panose="020B0604030504040204" pitchFamily="50" charset="-128"/>
                <a:ea typeface="Meiryo UI" panose="020B0604030504040204" pitchFamily="50" charset="-128"/>
              </a:rPr>
              <a:t> </a:t>
            </a:r>
            <a:r>
              <a:rPr kumimoji="1" lang="en-US" altLang="ja-JP" sz="2000" dirty="0">
                <a:highlight>
                  <a:srgbClr val="FFFF00"/>
                </a:highlight>
                <a:latin typeface="Meiryo UI" panose="020B0604030504040204" pitchFamily="50" charset="-128"/>
                <a:ea typeface="Meiryo UI" panose="020B0604030504040204" pitchFamily="50" charset="-128"/>
              </a:rPr>
              <a:t>by</a:t>
            </a:r>
            <a:r>
              <a:rPr kumimoji="1" lang="ja-JP" altLang="en-US" sz="2000" dirty="0">
                <a:highlight>
                  <a:srgbClr val="FFFF00"/>
                </a:highlight>
                <a:latin typeface="Meiryo UI" panose="020B0604030504040204" pitchFamily="50" charset="-128"/>
                <a:ea typeface="Meiryo UI" panose="020B0604030504040204" pitchFamily="50" charset="-128"/>
              </a:rPr>
              <a:t> </a:t>
            </a:r>
            <a:r>
              <a:rPr kumimoji="1" lang="en-US" altLang="ja-JP" sz="2000" dirty="0">
                <a:highlight>
                  <a:srgbClr val="FFFF00"/>
                </a:highlight>
                <a:latin typeface="Meiryo UI" panose="020B0604030504040204" pitchFamily="50" charset="-128"/>
                <a:ea typeface="Meiryo UI" panose="020B0604030504040204" pitchFamily="50" charset="-128"/>
              </a:rPr>
              <a:t>Step</a:t>
            </a:r>
            <a:r>
              <a:rPr kumimoji="1" lang="ja-JP" altLang="en-US" sz="2000" dirty="0">
                <a:latin typeface="Meiryo UI" panose="020B0604030504040204" pitchFamily="50" charset="-128"/>
                <a:ea typeface="Meiryo UI" panose="020B0604030504040204" pitchFamily="50" charset="-128"/>
              </a:rPr>
              <a:t>で進行します。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highlight>
                  <a:srgbClr val="FFFF00"/>
                </a:highlight>
                <a:latin typeface="Meiryo UI" panose="020B0604030504040204" pitchFamily="50" charset="-128"/>
                <a:ea typeface="Meiryo UI" panose="020B0604030504040204" pitchFamily="50" charset="-128"/>
              </a:rPr>
              <a:t>皆さんの作業状況を確認しながら進めます</a:t>
            </a:r>
            <a:r>
              <a:rPr kumimoji="1" lang="ja-JP" altLang="en-US" sz="2000" dirty="0">
                <a:latin typeface="Meiryo UI" panose="020B0604030504040204" pitchFamily="50" charset="-128"/>
                <a:ea typeface="Meiryo UI" panose="020B0604030504040204" pitchFamily="50" charset="-128"/>
              </a:rPr>
              <a:t>のでリアクションをお願いします。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つまった場合は声をかけてください。画面共有して問題解消にあたります。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質問は随時受け付けます。</a:t>
            </a:r>
            <a:endParaRPr kumimoji="1" lang="en-US" altLang="ja-JP" sz="2000" dirty="0">
              <a:latin typeface="Meiryo UI" panose="020B0604030504040204" pitchFamily="50" charset="-128"/>
              <a:ea typeface="Meiryo UI" panose="020B0604030504040204" pitchFamily="50" charset="-128"/>
            </a:endParaRPr>
          </a:p>
        </p:txBody>
      </p:sp>
      <p:sp>
        <p:nvSpPr>
          <p:cNvPr id="2" name="スライド番号プレースホルダー 1">
            <a:extLst>
              <a:ext uri="{FF2B5EF4-FFF2-40B4-BE49-F238E27FC236}">
                <a16:creationId xmlns:a16="http://schemas.microsoft.com/office/drawing/2014/main" id="{595D4720-5780-4483-B874-38D2D91FFA20}"/>
              </a:ext>
            </a:extLst>
          </p:cNvPr>
          <p:cNvSpPr>
            <a:spLocks noGrp="1"/>
          </p:cNvSpPr>
          <p:nvPr>
            <p:ph type="sldNum" sz="quarter" idx="12"/>
          </p:nvPr>
        </p:nvSpPr>
        <p:spPr/>
        <p:txBody>
          <a:bodyPr/>
          <a:lstStyle/>
          <a:p>
            <a:fld id="{A783C381-2822-4F05-8A88-66F73725CF2D}" type="slidenum">
              <a:rPr kumimoji="1" lang="ja-JP" altLang="en-US" smtClean="0"/>
              <a:t>10</a:t>
            </a:fld>
            <a:endParaRPr kumimoji="1" lang="ja-JP" altLang="en-US"/>
          </a:p>
        </p:txBody>
      </p:sp>
    </p:spTree>
    <p:extLst>
      <p:ext uri="{BB962C8B-B14F-4D97-AF65-F5344CB8AC3E}">
        <p14:creationId xmlns:p14="http://schemas.microsoft.com/office/powerpoint/2010/main" val="29607844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ハンズオンのスケジュール（全体</a:t>
            </a:r>
            <a:r>
              <a:rPr kumimoji="1" lang="en-US" altLang="ja-JP" sz="2800" b="1" dirty="0">
                <a:latin typeface="Meiryo UI" panose="020B0604030504040204" pitchFamily="50" charset="-128"/>
                <a:ea typeface="Meiryo UI" panose="020B0604030504040204" pitchFamily="50" charset="-128"/>
              </a:rPr>
              <a:t>240</a:t>
            </a:r>
            <a:r>
              <a:rPr kumimoji="1" lang="ja-JP" altLang="en-US" sz="2800" b="1" dirty="0">
                <a:latin typeface="Meiryo UI" panose="020B0604030504040204" pitchFamily="50" charset="-128"/>
                <a:ea typeface="Meiryo UI" panose="020B0604030504040204" pitchFamily="50" charset="-128"/>
              </a:rPr>
              <a:t>分）</a:t>
            </a:r>
            <a:endParaRPr kumimoji="1" lang="en-US" altLang="ja-JP" sz="2800" b="1" dirty="0">
              <a:latin typeface="Meiryo UI" panose="020B0604030504040204" pitchFamily="50" charset="-128"/>
              <a:ea typeface="Meiryo UI" panose="020B0604030504040204" pitchFamily="50" charset="-128"/>
            </a:endParaRPr>
          </a:p>
        </p:txBody>
      </p:sp>
      <p:sp>
        <p:nvSpPr>
          <p:cNvPr id="9" name="テキスト ボックス 8">
            <a:extLst>
              <a:ext uri="{FF2B5EF4-FFF2-40B4-BE49-F238E27FC236}">
                <a16:creationId xmlns:a16="http://schemas.microsoft.com/office/drawing/2014/main" id="{7C05F45D-7830-43E3-8A6B-C907EAE8F0D7}"/>
              </a:ext>
            </a:extLst>
          </p:cNvPr>
          <p:cNvSpPr txBox="1"/>
          <p:nvPr/>
        </p:nvSpPr>
        <p:spPr>
          <a:xfrm>
            <a:off x="4264438" y="2613873"/>
            <a:ext cx="3663123" cy="2246769"/>
          </a:xfrm>
          <a:prstGeom prst="rect">
            <a:avLst/>
          </a:prstGeom>
          <a:noFill/>
        </p:spPr>
        <p:txBody>
          <a:bodyPr wrap="square" rtlCol="0">
            <a:spAutoFit/>
          </a:bodyPr>
          <a:lstStyle/>
          <a:p>
            <a:pPr>
              <a:lnSpc>
                <a:spcPts val="2400"/>
              </a:lnSpc>
            </a:pPr>
            <a:r>
              <a:rPr kumimoji="1" lang="en-US" altLang="ja-JP" sz="2000" dirty="0">
                <a:highlight>
                  <a:srgbClr val="FFFF00"/>
                </a:highlight>
                <a:latin typeface="Meiryo UI" panose="020B0604030504040204" pitchFamily="50" charset="-128"/>
                <a:ea typeface="Meiryo UI" panose="020B0604030504040204" pitchFamily="50" charset="-128"/>
              </a:rPr>
              <a:t>ToDo</a:t>
            </a:r>
            <a:r>
              <a:rPr kumimoji="1" lang="ja-JP" altLang="en-US" sz="2000" dirty="0">
                <a:highlight>
                  <a:srgbClr val="FFFF00"/>
                </a:highlight>
                <a:latin typeface="Meiryo UI" panose="020B0604030504040204" pitchFamily="50" charset="-128"/>
                <a:ea typeface="Meiryo UI" panose="020B0604030504040204" pitchFamily="50" charset="-128"/>
              </a:rPr>
              <a:t>管理の開発（</a:t>
            </a:r>
            <a:r>
              <a:rPr kumimoji="1" lang="en-US" altLang="ja-JP" sz="2000" dirty="0">
                <a:highlight>
                  <a:srgbClr val="FFFF00"/>
                </a:highlight>
                <a:latin typeface="Meiryo UI" panose="020B0604030504040204" pitchFamily="50" charset="-128"/>
                <a:ea typeface="Meiryo UI" panose="020B0604030504040204" pitchFamily="50" charset="-128"/>
              </a:rPr>
              <a:t>90</a:t>
            </a:r>
            <a:r>
              <a:rPr kumimoji="1" lang="ja-JP" altLang="en-US" sz="2000" dirty="0">
                <a:highlight>
                  <a:srgbClr val="FFFF00"/>
                </a:highlight>
                <a:latin typeface="Meiryo UI" panose="020B0604030504040204" pitchFamily="50" charset="-128"/>
                <a:ea typeface="Meiryo UI" panose="020B0604030504040204" pitchFamily="50" charset="-128"/>
              </a:rPr>
              <a:t>分）</a:t>
            </a:r>
            <a:endParaRPr kumimoji="1" lang="en-US" altLang="ja-JP" sz="2000" dirty="0">
              <a:latin typeface="Meiryo UI" panose="020B0604030504040204" pitchFamily="50" charset="-128"/>
              <a:ea typeface="Meiryo UI" panose="020B0604030504040204" pitchFamily="50" charset="-128"/>
            </a:endParaRPr>
          </a:p>
          <a:p>
            <a:pPr>
              <a:lnSpc>
                <a:spcPts val="2400"/>
              </a:lnSpc>
            </a:pPr>
            <a:r>
              <a:rPr kumimoji="1" lang="ja-JP" altLang="en-US" sz="2000" dirty="0">
                <a:latin typeface="Meiryo UI" panose="020B0604030504040204" pitchFamily="50" charset="-128"/>
                <a:ea typeface="Meiryo UI" panose="020B0604030504040204" pitchFamily="50" charset="-128"/>
              </a:rPr>
              <a:t>ページ外観の作成</a:t>
            </a:r>
            <a:endParaRPr kumimoji="1" lang="en-US" altLang="ja-JP" sz="2000" dirty="0">
              <a:latin typeface="Meiryo UI" panose="020B0604030504040204" pitchFamily="50" charset="-128"/>
              <a:ea typeface="Meiryo UI" panose="020B0604030504040204" pitchFamily="50" charset="-128"/>
            </a:endParaRPr>
          </a:p>
          <a:p>
            <a:pPr>
              <a:lnSpc>
                <a:spcPts val="2400"/>
              </a:lnSpc>
            </a:pPr>
            <a:r>
              <a:rPr kumimoji="1" lang="ja-JP" altLang="en-US" sz="2000" dirty="0">
                <a:latin typeface="Meiryo UI" panose="020B0604030504040204" pitchFamily="50" charset="-128"/>
                <a:ea typeface="Meiryo UI" panose="020B0604030504040204" pitchFamily="50" charset="-128"/>
              </a:rPr>
              <a:t>コンポーネントの分割</a:t>
            </a:r>
            <a:endParaRPr kumimoji="1" lang="en-US" altLang="ja-JP" sz="2000" dirty="0">
              <a:latin typeface="Meiryo UI" panose="020B0604030504040204" pitchFamily="50" charset="-128"/>
              <a:ea typeface="Meiryo UI" panose="020B0604030504040204" pitchFamily="50" charset="-128"/>
            </a:endParaRPr>
          </a:p>
          <a:p>
            <a:pPr>
              <a:lnSpc>
                <a:spcPts val="2400"/>
              </a:lnSpc>
            </a:pPr>
            <a:r>
              <a:rPr kumimoji="1" lang="ja-JP" altLang="en-US" sz="2000" dirty="0">
                <a:latin typeface="Meiryo UI" panose="020B0604030504040204" pitchFamily="50" charset="-128"/>
                <a:ea typeface="Meiryo UI" panose="020B0604030504040204" pitchFamily="50" charset="-128"/>
              </a:rPr>
              <a:t>休憩（</a:t>
            </a:r>
            <a:r>
              <a:rPr kumimoji="1" lang="en-US" altLang="ja-JP" sz="2000" dirty="0">
                <a:latin typeface="Meiryo UI" panose="020B0604030504040204" pitchFamily="50" charset="-128"/>
                <a:ea typeface="Meiryo UI" panose="020B0604030504040204" pitchFamily="50" charset="-128"/>
              </a:rPr>
              <a:t>5</a:t>
            </a:r>
            <a:r>
              <a:rPr kumimoji="1" lang="ja-JP" altLang="en-US" sz="2000" dirty="0">
                <a:latin typeface="Meiryo UI" panose="020B0604030504040204" pitchFamily="50" charset="-128"/>
                <a:ea typeface="Meiryo UI" panose="020B0604030504040204" pitchFamily="50" charset="-128"/>
              </a:rPr>
              <a:t>分）</a:t>
            </a:r>
            <a:endParaRPr kumimoji="1" lang="en-US" altLang="ja-JP" sz="2000" dirty="0">
              <a:latin typeface="Meiryo UI" panose="020B0604030504040204" pitchFamily="50" charset="-128"/>
              <a:ea typeface="Meiryo UI" panose="020B0604030504040204" pitchFamily="50" charset="-128"/>
            </a:endParaRPr>
          </a:p>
          <a:p>
            <a:pPr>
              <a:lnSpc>
                <a:spcPts val="2400"/>
              </a:lnSpc>
            </a:pPr>
            <a:r>
              <a:rPr kumimoji="1" lang="en-US" altLang="ja-JP" sz="2000" dirty="0">
                <a:latin typeface="Meiryo UI" panose="020B0604030504040204" pitchFamily="50" charset="-128"/>
                <a:ea typeface="Meiryo UI" panose="020B0604030504040204" pitchFamily="50" charset="-128"/>
              </a:rPr>
              <a:t>ToDo</a:t>
            </a:r>
            <a:r>
              <a:rPr kumimoji="1" lang="ja-JP" altLang="en-US" sz="2000" dirty="0">
                <a:latin typeface="Meiryo UI" panose="020B0604030504040204" pitchFamily="50" charset="-128"/>
                <a:ea typeface="Meiryo UI" panose="020B0604030504040204" pitchFamily="50" charset="-128"/>
              </a:rPr>
              <a:t>の一覧表示</a:t>
            </a:r>
            <a:endParaRPr kumimoji="1" lang="en-US" altLang="ja-JP" sz="2000" dirty="0">
              <a:latin typeface="Meiryo UI" panose="020B0604030504040204" pitchFamily="50" charset="-128"/>
              <a:ea typeface="Meiryo UI" panose="020B0604030504040204" pitchFamily="50" charset="-128"/>
            </a:endParaRPr>
          </a:p>
          <a:p>
            <a:pPr>
              <a:lnSpc>
                <a:spcPts val="2400"/>
              </a:lnSpc>
            </a:pPr>
            <a:r>
              <a:rPr kumimoji="1" lang="en-US" altLang="ja-JP" sz="2000" dirty="0">
                <a:latin typeface="Meiryo UI" panose="020B0604030504040204" pitchFamily="50" charset="-128"/>
                <a:ea typeface="Meiryo UI" panose="020B0604030504040204" pitchFamily="50" charset="-128"/>
              </a:rPr>
              <a:t>ToDo</a:t>
            </a:r>
            <a:r>
              <a:rPr kumimoji="1" lang="ja-JP" altLang="en-US" sz="2000" dirty="0">
                <a:latin typeface="Meiryo UI" panose="020B0604030504040204" pitchFamily="50" charset="-128"/>
                <a:ea typeface="Meiryo UI" panose="020B0604030504040204" pitchFamily="50" charset="-128"/>
              </a:rPr>
              <a:t>の登録</a:t>
            </a:r>
            <a:endParaRPr kumimoji="1" lang="en-US" altLang="ja-JP" sz="2000" dirty="0">
              <a:latin typeface="Meiryo UI" panose="020B0604030504040204" pitchFamily="50" charset="-128"/>
              <a:ea typeface="Meiryo UI" panose="020B0604030504040204" pitchFamily="50" charset="-128"/>
            </a:endParaRPr>
          </a:p>
          <a:p>
            <a:pPr>
              <a:lnSpc>
                <a:spcPts val="2400"/>
              </a:lnSpc>
            </a:pPr>
            <a:r>
              <a:rPr kumimoji="1" lang="ja-JP" altLang="en-US" sz="2000" dirty="0">
                <a:latin typeface="Meiryo UI" panose="020B0604030504040204" pitchFamily="50" charset="-128"/>
                <a:ea typeface="Meiryo UI" panose="020B0604030504040204" pitchFamily="50" charset="-128"/>
              </a:rPr>
              <a:t>休憩（</a:t>
            </a:r>
            <a:r>
              <a:rPr kumimoji="1" lang="en-US" altLang="ja-JP" sz="2000" dirty="0">
                <a:latin typeface="Meiryo UI" panose="020B0604030504040204" pitchFamily="50" charset="-128"/>
                <a:ea typeface="Meiryo UI" panose="020B0604030504040204" pitchFamily="50" charset="-128"/>
              </a:rPr>
              <a:t>5</a:t>
            </a:r>
            <a:r>
              <a:rPr kumimoji="1" lang="ja-JP" altLang="en-US" sz="2000" dirty="0">
                <a:latin typeface="Meiryo UI" panose="020B0604030504040204" pitchFamily="50" charset="-128"/>
                <a:ea typeface="Meiryo UI" panose="020B0604030504040204" pitchFamily="50" charset="-128"/>
              </a:rPr>
              <a:t>分）</a:t>
            </a:r>
            <a:endParaRPr kumimoji="1" lang="en-US" altLang="ja-JP" sz="2000" dirty="0">
              <a:latin typeface="Meiryo UI" panose="020B0604030504040204" pitchFamily="50" charset="-128"/>
              <a:ea typeface="Meiryo UI" panose="020B0604030504040204" pitchFamily="50" charset="-128"/>
            </a:endParaRPr>
          </a:p>
        </p:txBody>
      </p:sp>
      <p:sp>
        <p:nvSpPr>
          <p:cNvPr id="11" name="テキスト ボックス 10">
            <a:extLst>
              <a:ext uri="{FF2B5EF4-FFF2-40B4-BE49-F238E27FC236}">
                <a16:creationId xmlns:a16="http://schemas.microsoft.com/office/drawing/2014/main" id="{A87B8056-8F6B-44D7-AE9A-4B88B17435E3}"/>
              </a:ext>
            </a:extLst>
          </p:cNvPr>
          <p:cNvSpPr txBox="1"/>
          <p:nvPr/>
        </p:nvSpPr>
        <p:spPr>
          <a:xfrm>
            <a:off x="457197" y="2608566"/>
            <a:ext cx="3663123" cy="2246769"/>
          </a:xfrm>
          <a:prstGeom prst="rect">
            <a:avLst/>
          </a:prstGeom>
          <a:noFill/>
        </p:spPr>
        <p:txBody>
          <a:bodyPr wrap="square" rtlCol="0">
            <a:spAutoFit/>
          </a:bodyPr>
          <a:lstStyle/>
          <a:p>
            <a:pPr>
              <a:lnSpc>
                <a:spcPts val="2400"/>
              </a:lnSpc>
            </a:pPr>
            <a:r>
              <a:rPr kumimoji="1" lang="ja-JP" altLang="en-US" sz="2000" dirty="0">
                <a:highlight>
                  <a:srgbClr val="FFFF00"/>
                </a:highlight>
                <a:latin typeface="Meiryo UI" panose="020B0604030504040204" pitchFamily="50" charset="-128"/>
                <a:ea typeface="Meiryo UI" panose="020B0604030504040204" pitchFamily="50" charset="-128"/>
              </a:rPr>
              <a:t>開発準備（</a:t>
            </a:r>
            <a:r>
              <a:rPr kumimoji="1" lang="en-US" altLang="ja-JP" sz="2000" dirty="0">
                <a:highlight>
                  <a:srgbClr val="FFFF00"/>
                </a:highlight>
                <a:latin typeface="Meiryo UI" panose="020B0604030504040204" pitchFamily="50" charset="-128"/>
                <a:ea typeface="Meiryo UI" panose="020B0604030504040204" pitchFamily="50" charset="-128"/>
              </a:rPr>
              <a:t>40</a:t>
            </a:r>
            <a:r>
              <a:rPr kumimoji="1" lang="ja-JP" altLang="en-US" sz="2000" dirty="0">
                <a:highlight>
                  <a:srgbClr val="FFFF00"/>
                </a:highlight>
                <a:latin typeface="Meiryo UI" panose="020B0604030504040204" pitchFamily="50" charset="-128"/>
                <a:ea typeface="Meiryo UI" panose="020B0604030504040204" pitchFamily="50" charset="-128"/>
              </a:rPr>
              <a:t>分）</a:t>
            </a: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2400"/>
              </a:lnSpc>
            </a:pPr>
            <a:r>
              <a:rPr kumimoji="1" lang="en-US" altLang="ja-JP" sz="2000" dirty="0">
                <a:latin typeface="Meiryo UI" panose="020B0604030504040204" pitchFamily="50" charset="-128"/>
                <a:ea typeface="Meiryo UI" panose="020B0604030504040204" pitchFamily="50" charset="-128"/>
              </a:rPr>
              <a:t>SPA</a:t>
            </a:r>
            <a:r>
              <a:rPr kumimoji="1" lang="ja-JP" altLang="en-US" sz="2000" dirty="0">
                <a:latin typeface="Meiryo UI" panose="020B0604030504040204" pitchFamily="50" charset="-128"/>
                <a:ea typeface="Meiryo UI" panose="020B0604030504040204" pitchFamily="50" charset="-128"/>
              </a:rPr>
              <a:t>入門</a:t>
            </a:r>
            <a:endParaRPr kumimoji="1" lang="en-US" altLang="ja-JP" sz="2000" dirty="0">
              <a:latin typeface="Meiryo UI" panose="020B0604030504040204" pitchFamily="50" charset="-128"/>
              <a:ea typeface="Meiryo UI" panose="020B0604030504040204" pitchFamily="50" charset="-128"/>
            </a:endParaRPr>
          </a:p>
          <a:p>
            <a:pPr>
              <a:lnSpc>
                <a:spcPts val="2400"/>
              </a:lnSpc>
            </a:pPr>
            <a:r>
              <a:rPr kumimoji="1" lang="ja-JP" altLang="en-US" sz="2000" dirty="0">
                <a:latin typeface="Meiryo UI" panose="020B0604030504040204" pitchFamily="50" charset="-128"/>
                <a:ea typeface="Meiryo UI" panose="020B0604030504040204" pitchFamily="50" charset="-128"/>
              </a:rPr>
              <a:t>プロジェクトの作成</a:t>
            </a:r>
            <a:endParaRPr kumimoji="1" lang="en-US" altLang="ja-JP" sz="2000" dirty="0">
              <a:latin typeface="Meiryo UI" panose="020B0604030504040204" pitchFamily="50" charset="-128"/>
              <a:ea typeface="Meiryo UI" panose="020B0604030504040204" pitchFamily="50" charset="-128"/>
            </a:endParaRPr>
          </a:p>
          <a:p>
            <a:pPr>
              <a:lnSpc>
                <a:spcPts val="2400"/>
              </a:lnSpc>
            </a:pPr>
            <a:r>
              <a:rPr kumimoji="1" lang="ja-JP" altLang="en-US" sz="2000" dirty="0">
                <a:latin typeface="Meiryo UI" panose="020B0604030504040204" pitchFamily="50" charset="-128"/>
                <a:ea typeface="Meiryo UI" panose="020B0604030504040204" pitchFamily="50" charset="-128"/>
              </a:rPr>
              <a:t>クライアントコードの生成</a:t>
            </a:r>
            <a:endParaRPr kumimoji="1" lang="en-US" altLang="ja-JP" sz="2000" dirty="0">
              <a:latin typeface="Meiryo UI" panose="020B0604030504040204" pitchFamily="50" charset="-128"/>
              <a:ea typeface="Meiryo UI" panose="020B0604030504040204" pitchFamily="50" charset="-128"/>
            </a:endParaRPr>
          </a:p>
          <a:p>
            <a:pPr>
              <a:lnSpc>
                <a:spcPts val="2400"/>
              </a:lnSpc>
            </a:pPr>
            <a:r>
              <a:rPr kumimoji="1" lang="ja-JP" altLang="en-US" sz="2000" dirty="0">
                <a:latin typeface="Meiryo UI" panose="020B0604030504040204" pitchFamily="50" charset="-128"/>
                <a:ea typeface="Meiryo UI" panose="020B0604030504040204" pitchFamily="50" charset="-128"/>
              </a:rPr>
              <a:t>モックサーバーの起動</a:t>
            </a:r>
            <a:endParaRPr kumimoji="1" lang="en-US" altLang="ja-JP" sz="2000" dirty="0">
              <a:latin typeface="Meiryo UI" panose="020B0604030504040204" pitchFamily="50" charset="-128"/>
              <a:ea typeface="Meiryo UI" panose="020B0604030504040204" pitchFamily="50" charset="-128"/>
            </a:endParaRPr>
          </a:p>
          <a:p>
            <a:pPr>
              <a:lnSpc>
                <a:spcPts val="2400"/>
              </a:lnSpc>
            </a:pPr>
            <a:r>
              <a:rPr kumimoji="1" lang="en-US" altLang="ja-JP" sz="2000" dirty="0">
                <a:latin typeface="Meiryo UI" panose="020B0604030504040204" pitchFamily="50" charset="-128"/>
                <a:ea typeface="Meiryo UI" panose="020B0604030504040204" pitchFamily="50" charset="-128"/>
              </a:rPr>
              <a:t>API</a:t>
            </a:r>
            <a:r>
              <a:rPr kumimoji="1" lang="ja-JP" altLang="en-US" sz="2000" dirty="0">
                <a:latin typeface="Meiryo UI" panose="020B0604030504040204" pitchFamily="50" charset="-128"/>
                <a:ea typeface="Meiryo UI" panose="020B0604030504040204" pitchFamily="50" charset="-128"/>
              </a:rPr>
              <a:t>クライアントの作成</a:t>
            </a:r>
            <a:endParaRPr kumimoji="1" lang="en-US" altLang="ja-JP" sz="2000" dirty="0">
              <a:latin typeface="Meiryo UI" panose="020B0604030504040204" pitchFamily="50" charset="-128"/>
              <a:ea typeface="Meiryo UI" panose="020B0604030504040204" pitchFamily="50" charset="-128"/>
            </a:endParaRPr>
          </a:p>
          <a:p>
            <a:pPr>
              <a:lnSpc>
                <a:spcPts val="2400"/>
              </a:lnSpc>
            </a:pPr>
            <a:r>
              <a:rPr kumimoji="1" lang="ja-JP" altLang="en-US" sz="2000" dirty="0">
                <a:latin typeface="Meiryo UI" panose="020B0604030504040204" pitchFamily="50" charset="-128"/>
                <a:ea typeface="Meiryo UI" panose="020B0604030504040204" pitchFamily="50" charset="-128"/>
              </a:rPr>
              <a:t>休憩（</a:t>
            </a:r>
            <a:r>
              <a:rPr kumimoji="1" lang="en-US" altLang="ja-JP" sz="2000" dirty="0">
                <a:latin typeface="Meiryo UI" panose="020B0604030504040204" pitchFamily="50" charset="-128"/>
                <a:ea typeface="Meiryo UI" panose="020B0604030504040204" pitchFamily="50" charset="-128"/>
              </a:rPr>
              <a:t>5</a:t>
            </a:r>
            <a:r>
              <a:rPr kumimoji="1" lang="ja-JP" altLang="en-US" sz="2000" dirty="0">
                <a:latin typeface="Meiryo UI" panose="020B0604030504040204" pitchFamily="50" charset="-128"/>
                <a:ea typeface="Meiryo UI" panose="020B0604030504040204" pitchFamily="50" charset="-128"/>
              </a:rPr>
              <a:t>分）</a:t>
            </a:r>
            <a:endParaRPr kumimoji="1" lang="en-US" altLang="ja-JP" sz="2000" dirty="0">
              <a:latin typeface="Meiryo UI" panose="020B0604030504040204" pitchFamily="50" charset="-128"/>
              <a:ea typeface="Meiryo UI" panose="020B0604030504040204" pitchFamily="50" charset="-128"/>
            </a:endParaRPr>
          </a:p>
        </p:txBody>
      </p:sp>
      <p:sp>
        <p:nvSpPr>
          <p:cNvPr id="13" name="テキスト ボックス 12">
            <a:extLst>
              <a:ext uri="{FF2B5EF4-FFF2-40B4-BE49-F238E27FC236}">
                <a16:creationId xmlns:a16="http://schemas.microsoft.com/office/drawing/2014/main" id="{AA79EAD8-B425-48FA-8896-EAA40BB2FA30}"/>
              </a:ext>
            </a:extLst>
          </p:cNvPr>
          <p:cNvSpPr txBox="1"/>
          <p:nvPr/>
        </p:nvSpPr>
        <p:spPr>
          <a:xfrm>
            <a:off x="8324197" y="2608566"/>
            <a:ext cx="3663123" cy="2554545"/>
          </a:xfrm>
          <a:prstGeom prst="rect">
            <a:avLst/>
          </a:prstGeom>
          <a:noFill/>
        </p:spPr>
        <p:txBody>
          <a:bodyPr wrap="square" rtlCol="0">
            <a:spAutoFit/>
          </a:bodyPr>
          <a:lstStyle/>
          <a:p>
            <a:pPr>
              <a:lnSpc>
                <a:spcPts val="2400"/>
              </a:lnSpc>
            </a:pPr>
            <a:r>
              <a:rPr kumimoji="1" lang="ja-JP" altLang="en-US" sz="2000" dirty="0">
                <a:highlight>
                  <a:srgbClr val="FFFF00"/>
                </a:highlight>
                <a:latin typeface="Meiryo UI" panose="020B0604030504040204" pitchFamily="50" charset="-128"/>
                <a:ea typeface="Meiryo UI" panose="020B0604030504040204" pitchFamily="50" charset="-128"/>
              </a:rPr>
              <a:t>ユーザ認証の開発（</a:t>
            </a:r>
            <a:r>
              <a:rPr kumimoji="1" lang="en-US" altLang="ja-JP" sz="2000" dirty="0">
                <a:highlight>
                  <a:srgbClr val="FFFF00"/>
                </a:highlight>
                <a:latin typeface="Meiryo UI" panose="020B0604030504040204" pitchFamily="50" charset="-128"/>
                <a:ea typeface="Meiryo UI" panose="020B0604030504040204" pitchFamily="50" charset="-128"/>
              </a:rPr>
              <a:t>80</a:t>
            </a:r>
            <a:r>
              <a:rPr kumimoji="1" lang="ja-JP" altLang="en-US" sz="2000" dirty="0">
                <a:highlight>
                  <a:srgbClr val="FFFF00"/>
                </a:highlight>
                <a:latin typeface="Meiryo UI" panose="020B0604030504040204" pitchFamily="50" charset="-128"/>
                <a:ea typeface="Meiryo UI" panose="020B0604030504040204" pitchFamily="50" charset="-128"/>
              </a:rPr>
              <a:t>分）</a:t>
            </a:r>
            <a:endParaRPr kumimoji="1" lang="en-US" altLang="ja-JP" sz="2000" dirty="0">
              <a:latin typeface="Meiryo UI" panose="020B0604030504040204" pitchFamily="50" charset="-128"/>
              <a:ea typeface="Meiryo UI" panose="020B0604030504040204" pitchFamily="50" charset="-128"/>
            </a:endParaRPr>
          </a:p>
          <a:p>
            <a:pPr>
              <a:lnSpc>
                <a:spcPts val="2400"/>
              </a:lnSpc>
            </a:pPr>
            <a:r>
              <a:rPr kumimoji="1" lang="ja-JP" altLang="en-US" sz="2000" dirty="0">
                <a:latin typeface="Meiryo UI" panose="020B0604030504040204" pitchFamily="50" charset="-128"/>
                <a:ea typeface="Meiryo UI" panose="020B0604030504040204" pitchFamily="50" charset="-128"/>
              </a:rPr>
              <a:t>ページ外観の作成</a:t>
            </a:r>
            <a:endParaRPr kumimoji="1" lang="en-US" altLang="ja-JP" sz="2000" dirty="0">
              <a:latin typeface="Meiryo UI" panose="020B0604030504040204" pitchFamily="50" charset="-128"/>
              <a:ea typeface="Meiryo UI" panose="020B0604030504040204" pitchFamily="50" charset="-128"/>
            </a:endParaRPr>
          </a:p>
          <a:p>
            <a:pPr>
              <a:lnSpc>
                <a:spcPts val="2400"/>
              </a:lnSpc>
            </a:pPr>
            <a:r>
              <a:rPr kumimoji="1" lang="en-US" altLang="ja-JP" sz="2000" dirty="0">
                <a:latin typeface="Meiryo UI" panose="020B0604030504040204" pitchFamily="50" charset="-128"/>
                <a:ea typeface="Meiryo UI" panose="020B0604030504040204" pitchFamily="50" charset="-128"/>
              </a:rPr>
              <a:t>URL</a:t>
            </a:r>
            <a:r>
              <a:rPr kumimoji="1" lang="ja-JP" altLang="en-US" sz="2000" dirty="0">
                <a:latin typeface="Meiryo UI" panose="020B0604030504040204" pitchFamily="50" charset="-128"/>
                <a:ea typeface="Meiryo UI" panose="020B0604030504040204" pitchFamily="50" charset="-128"/>
              </a:rPr>
              <a:t>ルーティングの設定</a:t>
            </a:r>
            <a:endParaRPr kumimoji="1" lang="en-US" altLang="ja-JP" sz="2000" dirty="0">
              <a:latin typeface="Meiryo UI" panose="020B0604030504040204" pitchFamily="50" charset="-128"/>
              <a:ea typeface="Meiryo UI" panose="020B0604030504040204" pitchFamily="50" charset="-128"/>
            </a:endParaRPr>
          </a:p>
          <a:p>
            <a:pPr>
              <a:lnSpc>
                <a:spcPts val="2400"/>
              </a:lnSpc>
            </a:pPr>
            <a:r>
              <a:rPr kumimoji="1" lang="ja-JP" altLang="en-US" sz="2000" dirty="0">
                <a:latin typeface="Meiryo UI" panose="020B0604030504040204" pitchFamily="50" charset="-128"/>
                <a:ea typeface="Meiryo UI" panose="020B0604030504040204" pitchFamily="50" charset="-128"/>
              </a:rPr>
              <a:t>休憩（</a:t>
            </a:r>
            <a:r>
              <a:rPr kumimoji="1" lang="en-US" altLang="ja-JP" sz="2000" dirty="0">
                <a:latin typeface="Meiryo UI" panose="020B0604030504040204" pitchFamily="50" charset="-128"/>
                <a:ea typeface="Meiryo UI" panose="020B0604030504040204" pitchFamily="50" charset="-128"/>
              </a:rPr>
              <a:t>5</a:t>
            </a:r>
            <a:r>
              <a:rPr kumimoji="1" lang="ja-JP" altLang="en-US" sz="2000" dirty="0">
                <a:latin typeface="Meiryo UI" panose="020B0604030504040204" pitchFamily="50" charset="-128"/>
                <a:ea typeface="Meiryo UI" panose="020B0604030504040204" pitchFamily="50" charset="-128"/>
              </a:rPr>
              <a:t>分）</a:t>
            </a:r>
            <a:endParaRPr kumimoji="1" lang="en-US" altLang="ja-JP" sz="2000" dirty="0">
              <a:latin typeface="Meiryo UI" panose="020B0604030504040204" pitchFamily="50" charset="-128"/>
              <a:ea typeface="Meiryo UI" panose="020B0604030504040204" pitchFamily="50" charset="-128"/>
            </a:endParaRPr>
          </a:p>
          <a:p>
            <a:pPr>
              <a:lnSpc>
                <a:spcPts val="2400"/>
              </a:lnSpc>
            </a:pPr>
            <a:r>
              <a:rPr kumimoji="1" lang="ja-JP" altLang="en-US" sz="2000" dirty="0">
                <a:latin typeface="Meiryo UI" panose="020B0604030504040204" pitchFamily="50" charset="-128"/>
                <a:ea typeface="Meiryo UI" panose="020B0604030504040204" pitchFamily="50" charset="-128"/>
              </a:rPr>
              <a:t>ユーザコンテクストの作成</a:t>
            </a:r>
            <a:endParaRPr kumimoji="1" lang="en-US" altLang="ja-JP" sz="2000" dirty="0">
              <a:latin typeface="Meiryo UI" panose="020B0604030504040204" pitchFamily="50" charset="-128"/>
              <a:ea typeface="Meiryo UI" panose="020B0604030504040204" pitchFamily="50" charset="-128"/>
            </a:endParaRPr>
          </a:p>
          <a:p>
            <a:pPr>
              <a:lnSpc>
                <a:spcPts val="2400"/>
              </a:lnSpc>
            </a:pPr>
            <a:r>
              <a:rPr kumimoji="1" lang="ja-JP" altLang="en-US" sz="2000" dirty="0">
                <a:latin typeface="Meiryo UI" panose="020B0604030504040204" pitchFamily="50" charset="-128"/>
                <a:ea typeface="Meiryo UI" panose="020B0604030504040204" pitchFamily="50" charset="-128"/>
              </a:rPr>
              <a:t>ログイン、ログアウト</a:t>
            </a:r>
            <a:endParaRPr kumimoji="1" lang="en-US" altLang="ja-JP" sz="2000" dirty="0">
              <a:latin typeface="Meiryo UI" panose="020B0604030504040204" pitchFamily="50" charset="-128"/>
              <a:ea typeface="Meiryo UI" panose="020B0604030504040204" pitchFamily="50" charset="-128"/>
            </a:endParaRPr>
          </a:p>
          <a:p>
            <a:pPr>
              <a:lnSpc>
                <a:spcPts val="2400"/>
              </a:lnSpc>
            </a:pPr>
            <a:r>
              <a:rPr kumimoji="1" lang="ja-JP" altLang="en-US" sz="2000" dirty="0">
                <a:latin typeface="Meiryo UI" panose="020B0604030504040204" pitchFamily="50" charset="-128"/>
                <a:ea typeface="Meiryo UI" panose="020B0604030504040204" pitchFamily="50" charset="-128"/>
              </a:rPr>
              <a:t>休憩（</a:t>
            </a:r>
            <a:r>
              <a:rPr kumimoji="1" lang="en-US" altLang="ja-JP" sz="2000" dirty="0">
                <a:latin typeface="Meiryo UI" panose="020B0604030504040204" pitchFamily="50" charset="-128"/>
                <a:ea typeface="Meiryo UI" panose="020B0604030504040204" pitchFamily="50" charset="-128"/>
              </a:rPr>
              <a:t>5</a:t>
            </a:r>
            <a:r>
              <a:rPr kumimoji="1" lang="ja-JP" altLang="en-US" sz="2000" dirty="0">
                <a:latin typeface="Meiryo UI" panose="020B0604030504040204" pitchFamily="50" charset="-128"/>
                <a:ea typeface="Meiryo UI" panose="020B0604030504040204" pitchFamily="50" charset="-128"/>
              </a:rPr>
              <a:t>分）</a:t>
            </a:r>
            <a:endParaRPr kumimoji="1" lang="en-US" altLang="ja-JP" sz="2000" dirty="0">
              <a:latin typeface="Meiryo UI" panose="020B0604030504040204" pitchFamily="50" charset="-128"/>
              <a:ea typeface="Meiryo UI" panose="020B0604030504040204" pitchFamily="50" charset="-128"/>
            </a:endParaRPr>
          </a:p>
          <a:p>
            <a:pPr>
              <a:lnSpc>
                <a:spcPts val="2400"/>
              </a:lnSpc>
            </a:pPr>
            <a:r>
              <a:rPr kumimoji="1" lang="ja-JP" altLang="en-US" sz="2000" dirty="0">
                <a:latin typeface="Meiryo UI" panose="020B0604030504040204" pitchFamily="50" charset="-128"/>
                <a:ea typeface="Meiryo UI" panose="020B0604030504040204" pitchFamily="50" charset="-128"/>
              </a:rPr>
              <a:t>ユーザ登録</a:t>
            </a:r>
            <a:endParaRPr kumimoji="1" lang="en-US" altLang="ja-JP" sz="2000" dirty="0">
              <a:latin typeface="Meiryo UI" panose="020B0604030504040204" pitchFamily="50" charset="-128"/>
              <a:ea typeface="Meiryo UI" panose="020B0604030504040204" pitchFamily="50" charset="-128"/>
            </a:endParaRPr>
          </a:p>
        </p:txBody>
      </p:sp>
      <p:sp>
        <p:nvSpPr>
          <p:cNvPr id="2" name="テキスト ボックス 1">
            <a:extLst>
              <a:ext uri="{FF2B5EF4-FFF2-40B4-BE49-F238E27FC236}">
                <a16:creationId xmlns:a16="http://schemas.microsoft.com/office/drawing/2014/main" id="{F952C479-7B75-44D9-BDF3-616005DA247A}"/>
              </a:ext>
            </a:extLst>
          </p:cNvPr>
          <p:cNvSpPr txBox="1"/>
          <p:nvPr/>
        </p:nvSpPr>
        <p:spPr>
          <a:xfrm>
            <a:off x="457200" y="1602556"/>
            <a:ext cx="3663123" cy="400110"/>
          </a:xfrm>
          <a:prstGeom prst="rect">
            <a:avLst/>
          </a:prstGeom>
          <a:noFill/>
        </p:spPr>
        <p:txBody>
          <a:bodyPr wrap="square" rtlCol="0">
            <a:spAutoFit/>
          </a:bodyPr>
          <a:lstStyle/>
          <a:p>
            <a:pPr>
              <a:lnSpc>
                <a:spcPts val="2400"/>
              </a:lnSpc>
            </a:pPr>
            <a:r>
              <a:rPr kumimoji="1" lang="ja-JP" altLang="en-US" sz="2000" dirty="0">
                <a:highlight>
                  <a:srgbClr val="FFFF00"/>
                </a:highlight>
                <a:latin typeface="Meiryo UI" panose="020B0604030504040204" pitchFamily="50" charset="-128"/>
                <a:ea typeface="Meiryo UI" panose="020B0604030504040204" pitchFamily="50" charset="-128"/>
              </a:rPr>
              <a:t>オープニング（</a:t>
            </a:r>
            <a:r>
              <a:rPr kumimoji="1" lang="en-US" altLang="ja-JP" sz="2000" dirty="0">
                <a:highlight>
                  <a:srgbClr val="FFFF00"/>
                </a:highlight>
                <a:latin typeface="Meiryo UI" panose="020B0604030504040204" pitchFamily="50" charset="-128"/>
                <a:ea typeface="Meiryo UI" panose="020B0604030504040204" pitchFamily="50" charset="-128"/>
              </a:rPr>
              <a:t>10</a:t>
            </a:r>
            <a:r>
              <a:rPr kumimoji="1" lang="ja-JP" altLang="en-US" sz="2000" dirty="0">
                <a:highlight>
                  <a:srgbClr val="FFFF00"/>
                </a:highlight>
                <a:latin typeface="Meiryo UI" panose="020B0604030504040204" pitchFamily="50" charset="-128"/>
                <a:ea typeface="Meiryo UI" panose="020B0604030504040204" pitchFamily="50" charset="-128"/>
              </a:rPr>
              <a:t>分）</a:t>
            </a:r>
            <a:endParaRPr kumimoji="1" lang="en-US" altLang="ja-JP" sz="2000" dirty="0">
              <a:latin typeface="Meiryo UI" panose="020B0604030504040204" pitchFamily="50" charset="-128"/>
              <a:ea typeface="Meiryo UI" panose="020B0604030504040204" pitchFamily="50" charset="-128"/>
            </a:endParaRPr>
          </a:p>
        </p:txBody>
      </p:sp>
      <p:sp>
        <p:nvSpPr>
          <p:cNvPr id="4" name="テキスト ボックス 3">
            <a:extLst>
              <a:ext uri="{FF2B5EF4-FFF2-40B4-BE49-F238E27FC236}">
                <a16:creationId xmlns:a16="http://schemas.microsoft.com/office/drawing/2014/main" id="{4934DDC5-AAF0-4653-A5E9-3897E0933B13}"/>
              </a:ext>
            </a:extLst>
          </p:cNvPr>
          <p:cNvSpPr txBox="1"/>
          <p:nvPr/>
        </p:nvSpPr>
        <p:spPr>
          <a:xfrm>
            <a:off x="8195337" y="5667252"/>
            <a:ext cx="3663123" cy="707886"/>
          </a:xfrm>
          <a:prstGeom prst="rect">
            <a:avLst/>
          </a:prstGeom>
          <a:noFill/>
        </p:spPr>
        <p:txBody>
          <a:bodyPr wrap="square" rtlCol="0">
            <a:spAutoFit/>
          </a:bodyPr>
          <a:lstStyle/>
          <a:p>
            <a:pPr>
              <a:lnSpc>
                <a:spcPts val="2400"/>
              </a:lnSpc>
            </a:pPr>
            <a:r>
              <a:rPr kumimoji="1" lang="ja-JP" altLang="en-US" sz="2000" dirty="0">
                <a:highlight>
                  <a:srgbClr val="FFFF00"/>
                </a:highlight>
                <a:latin typeface="Meiryo UI" panose="020B0604030504040204" pitchFamily="50" charset="-128"/>
                <a:ea typeface="Meiryo UI" panose="020B0604030504040204" pitchFamily="50" charset="-128"/>
              </a:rPr>
              <a:t>クロージング（</a:t>
            </a:r>
            <a:r>
              <a:rPr kumimoji="1" lang="en-US" altLang="ja-JP" sz="2000" dirty="0">
                <a:highlight>
                  <a:srgbClr val="FFFF00"/>
                </a:highlight>
                <a:latin typeface="Meiryo UI" panose="020B0604030504040204" pitchFamily="50" charset="-128"/>
                <a:ea typeface="Meiryo UI" panose="020B0604030504040204" pitchFamily="50" charset="-128"/>
              </a:rPr>
              <a:t>10</a:t>
            </a:r>
            <a:r>
              <a:rPr kumimoji="1" lang="ja-JP" altLang="en-US" sz="2000" dirty="0">
                <a:highlight>
                  <a:srgbClr val="FFFF00"/>
                </a:highlight>
                <a:latin typeface="Meiryo UI" panose="020B0604030504040204" pitchFamily="50" charset="-128"/>
                <a:ea typeface="Meiryo UI" panose="020B0604030504040204" pitchFamily="50" charset="-128"/>
              </a:rPr>
              <a:t>分）</a:t>
            </a: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2400"/>
              </a:lnSpc>
            </a:pPr>
            <a:r>
              <a:rPr kumimoji="1" lang="ja-JP" altLang="en-US" sz="2000" dirty="0">
                <a:highlight>
                  <a:srgbClr val="FFFF00"/>
                </a:highlight>
                <a:latin typeface="Meiryo UI" panose="020B0604030504040204" pitchFamily="50" charset="-128"/>
                <a:ea typeface="Meiryo UI" panose="020B0604030504040204" pitchFamily="50" charset="-128"/>
              </a:rPr>
              <a:t>アンケート（</a:t>
            </a:r>
            <a:r>
              <a:rPr kumimoji="1" lang="en-US" altLang="ja-JP" sz="2000" dirty="0">
                <a:highlight>
                  <a:srgbClr val="FFFF00"/>
                </a:highlight>
                <a:latin typeface="Meiryo UI" panose="020B0604030504040204" pitchFamily="50" charset="-128"/>
                <a:ea typeface="Meiryo UI" panose="020B0604030504040204" pitchFamily="50" charset="-128"/>
              </a:rPr>
              <a:t>10</a:t>
            </a:r>
            <a:r>
              <a:rPr kumimoji="1" lang="ja-JP" altLang="en-US" sz="2000" dirty="0">
                <a:highlight>
                  <a:srgbClr val="FFFF00"/>
                </a:highlight>
                <a:latin typeface="Meiryo UI" panose="020B0604030504040204" pitchFamily="50" charset="-128"/>
                <a:ea typeface="Meiryo UI" panose="020B0604030504040204" pitchFamily="50" charset="-128"/>
              </a:rPr>
              <a:t>分）</a:t>
            </a:r>
            <a:endParaRPr kumimoji="1" lang="en-US" altLang="ja-JP" sz="2000" dirty="0">
              <a:highlight>
                <a:srgbClr val="FFFF00"/>
              </a:highlight>
              <a:latin typeface="Meiryo UI" panose="020B0604030504040204" pitchFamily="50" charset="-128"/>
              <a:ea typeface="Meiryo UI" panose="020B0604030504040204" pitchFamily="50" charset="-128"/>
            </a:endParaRPr>
          </a:p>
        </p:txBody>
      </p:sp>
      <p:sp>
        <p:nvSpPr>
          <p:cNvPr id="5" name="矢印: 右 4">
            <a:extLst>
              <a:ext uri="{FF2B5EF4-FFF2-40B4-BE49-F238E27FC236}">
                <a16:creationId xmlns:a16="http://schemas.microsoft.com/office/drawing/2014/main" id="{C28D3AA8-4BFD-4BEC-BCF2-9B63378C4902}"/>
              </a:ext>
            </a:extLst>
          </p:cNvPr>
          <p:cNvSpPr/>
          <p:nvPr/>
        </p:nvSpPr>
        <p:spPr>
          <a:xfrm rot="5400000">
            <a:off x="1365126" y="2176754"/>
            <a:ext cx="316175" cy="257723"/>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 name="矢印: 右 7">
            <a:extLst>
              <a:ext uri="{FF2B5EF4-FFF2-40B4-BE49-F238E27FC236}">
                <a16:creationId xmlns:a16="http://schemas.microsoft.com/office/drawing/2014/main" id="{CDF59D9F-6942-483A-AE86-BDF85D6CEED9}"/>
              </a:ext>
            </a:extLst>
          </p:cNvPr>
          <p:cNvSpPr/>
          <p:nvPr/>
        </p:nvSpPr>
        <p:spPr>
          <a:xfrm>
            <a:off x="3460551" y="3300138"/>
            <a:ext cx="316175" cy="257723"/>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6" name="矢印: 右 15">
            <a:extLst>
              <a:ext uri="{FF2B5EF4-FFF2-40B4-BE49-F238E27FC236}">
                <a16:creationId xmlns:a16="http://schemas.microsoft.com/office/drawing/2014/main" id="{CABADA7D-3165-4E1B-9C4E-EE9D429A519B}"/>
              </a:ext>
            </a:extLst>
          </p:cNvPr>
          <p:cNvSpPr/>
          <p:nvPr/>
        </p:nvSpPr>
        <p:spPr>
          <a:xfrm>
            <a:off x="7664428" y="3300137"/>
            <a:ext cx="316175" cy="257723"/>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8" name="矢印: 右 17">
            <a:extLst>
              <a:ext uri="{FF2B5EF4-FFF2-40B4-BE49-F238E27FC236}">
                <a16:creationId xmlns:a16="http://schemas.microsoft.com/office/drawing/2014/main" id="{367230DB-2826-4455-8BCB-6D6449BAC975}"/>
              </a:ext>
            </a:extLst>
          </p:cNvPr>
          <p:cNvSpPr/>
          <p:nvPr/>
        </p:nvSpPr>
        <p:spPr>
          <a:xfrm rot="5400000">
            <a:off x="9868810" y="5271798"/>
            <a:ext cx="316175" cy="257723"/>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 name="スライド番号プレースホルダー 6">
            <a:extLst>
              <a:ext uri="{FF2B5EF4-FFF2-40B4-BE49-F238E27FC236}">
                <a16:creationId xmlns:a16="http://schemas.microsoft.com/office/drawing/2014/main" id="{A971DDA2-26F7-4687-B6E8-2711A5301B7E}"/>
              </a:ext>
            </a:extLst>
          </p:cNvPr>
          <p:cNvSpPr>
            <a:spLocks noGrp="1"/>
          </p:cNvSpPr>
          <p:nvPr>
            <p:ph type="sldNum" sz="quarter" idx="12"/>
          </p:nvPr>
        </p:nvSpPr>
        <p:spPr/>
        <p:txBody>
          <a:bodyPr/>
          <a:lstStyle/>
          <a:p>
            <a:fld id="{A783C381-2822-4F05-8A88-66F73725CF2D}" type="slidenum">
              <a:rPr kumimoji="1" lang="ja-JP" altLang="en-US" smtClean="0"/>
              <a:t>11</a:t>
            </a:fld>
            <a:endParaRPr kumimoji="1" lang="ja-JP" altLang="en-US"/>
          </a:p>
        </p:txBody>
      </p:sp>
    </p:spTree>
    <p:extLst>
      <p:ext uri="{BB962C8B-B14F-4D97-AF65-F5344CB8AC3E}">
        <p14:creationId xmlns:p14="http://schemas.microsoft.com/office/powerpoint/2010/main" val="8912534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0" y="900000"/>
            <a:ext cx="12188389" cy="4796492"/>
          </a:xfrm>
          <a:prstGeom prst="rect">
            <a:avLst/>
          </a:prstGeom>
          <a:noFill/>
          <a:ln>
            <a:noFill/>
          </a:ln>
          <a:effectLst/>
        </p:spPr>
        <p:txBody>
          <a:bodyPr wrap="square" tIns="360000" bIns="360000" rtlCol="0" anchor="ctr">
            <a:noAutofit/>
          </a:bodyPr>
          <a:lstStyle/>
          <a:p>
            <a:pPr algn="ctr"/>
            <a:r>
              <a:rPr lang="en-US" altLang="ja-JP" sz="4400" b="1" dirty="0">
                <a:solidFill>
                  <a:schemeClr val="bg1"/>
                </a:solidFill>
                <a:latin typeface="Meiryo UI" panose="020B0604030504040204" pitchFamily="50" charset="-128"/>
                <a:ea typeface="Meiryo UI" panose="020B0604030504040204" pitchFamily="50" charset="-128"/>
              </a:rPr>
              <a:t>SPA</a:t>
            </a:r>
            <a:r>
              <a:rPr lang="ja-JP" altLang="en-US" sz="4400" b="1" dirty="0">
                <a:solidFill>
                  <a:schemeClr val="bg1"/>
                </a:solidFill>
                <a:latin typeface="Meiryo UI" panose="020B0604030504040204" pitchFamily="50" charset="-128"/>
                <a:ea typeface="Meiryo UI" panose="020B0604030504040204" pitchFamily="50" charset="-128"/>
              </a:rPr>
              <a:t>入門</a:t>
            </a:r>
          </a:p>
        </p:txBody>
      </p:sp>
      <p:sp>
        <p:nvSpPr>
          <p:cNvPr id="3" name="スライド番号プレースホルダー 2">
            <a:extLst>
              <a:ext uri="{FF2B5EF4-FFF2-40B4-BE49-F238E27FC236}">
                <a16:creationId xmlns:a16="http://schemas.microsoft.com/office/drawing/2014/main" id="{6F448A2C-9C5D-4263-A831-BD5C7B1E0ACF}"/>
              </a:ext>
            </a:extLst>
          </p:cNvPr>
          <p:cNvSpPr>
            <a:spLocks noGrp="1"/>
          </p:cNvSpPr>
          <p:nvPr>
            <p:ph type="sldNum" sz="quarter" idx="12"/>
          </p:nvPr>
        </p:nvSpPr>
        <p:spPr/>
        <p:txBody>
          <a:bodyPr/>
          <a:lstStyle/>
          <a:p>
            <a:fld id="{A783C381-2822-4F05-8A88-66F73725CF2D}" type="slidenum">
              <a:rPr kumimoji="1" lang="ja-JP" altLang="en-US" smtClean="0"/>
              <a:t>12</a:t>
            </a:fld>
            <a:endParaRPr kumimoji="1" lang="ja-JP" altLang="en-US"/>
          </a:p>
        </p:txBody>
      </p:sp>
    </p:spTree>
    <p:extLst>
      <p:ext uri="{BB962C8B-B14F-4D97-AF65-F5344CB8AC3E}">
        <p14:creationId xmlns:p14="http://schemas.microsoft.com/office/powerpoint/2010/main" val="33427067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SPA</a:t>
            </a:r>
            <a:r>
              <a:rPr kumimoji="1" lang="ja-JP" altLang="en-US" sz="2800" b="1" dirty="0">
                <a:latin typeface="Meiryo UI" panose="020B0604030504040204" pitchFamily="50" charset="-128"/>
                <a:ea typeface="Meiryo UI" panose="020B0604030504040204" pitchFamily="50" charset="-128"/>
              </a:rPr>
              <a:t>、その前に</a:t>
            </a:r>
            <a:r>
              <a:rPr kumimoji="1" lang="en-US" altLang="ja-JP" sz="2800" b="1" dirty="0">
                <a:latin typeface="Meiryo UI" panose="020B0604030504040204" pitchFamily="50" charset="-128"/>
                <a:ea typeface="Meiryo UI" panose="020B0604030504040204" pitchFamily="50" charset="-128"/>
              </a:rPr>
              <a:t>Web</a:t>
            </a:r>
            <a:r>
              <a:rPr kumimoji="1" lang="ja-JP" altLang="en-US" sz="2800" b="1" dirty="0">
                <a:latin typeface="Meiryo UI" panose="020B0604030504040204" pitchFamily="50" charset="-128"/>
                <a:ea typeface="Meiryo UI" panose="020B0604030504040204" pitchFamily="50" charset="-128"/>
              </a:rPr>
              <a:t>アプリ</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861390"/>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リクエストすると</a:t>
            </a:r>
            <a:r>
              <a:rPr kumimoji="1" lang="en-US" altLang="ja-JP" sz="2000" dirty="0">
                <a:latin typeface="Meiryo UI" panose="020B0604030504040204" pitchFamily="50" charset="-128"/>
                <a:ea typeface="Meiryo UI" panose="020B0604030504040204" pitchFamily="50" charset="-128"/>
              </a:rPr>
              <a:t>HTML</a:t>
            </a:r>
            <a:r>
              <a:rPr kumimoji="1" lang="ja-JP" altLang="en-US" sz="2000" dirty="0">
                <a:latin typeface="Meiryo UI" panose="020B0604030504040204" pitchFamily="50" charset="-128"/>
                <a:ea typeface="Meiryo UI" panose="020B0604030504040204" pitchFamily="50" charset="-128"/>
              </a:rPr>
              <a:t>を返します。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Web</a:t>
            </a:r>
            <a:r>
              <a:rPr kumimoji="1" lang="ja-JP" altLang="en-US" sz="2000" dirty="0">
                <a:latin typeface="Meiryo UI" panose="020B0604030504040204" pitchFamily="50" charset="-128"/>
                <a:ea typeface="Meiryo UI" panose="020B0604030504040204" pitchFamily="50" charset="-128"/>
              </a:rPr>
              <a:t>アプリが画面遷移をコントロールします。</a:t>
            </a:r>
            <a:endParaRPr kumimoji="1" lang="en-US" altLang="ja-JP" sz="2000" dirty="0">
              <a:latin typeface="Meiryo UI" panose="020B0604030504040204" pitchFamily="50" charset="-128"/>
              <a:ea typeface="Meiryo UI" panose="020B0604030504040204" pitchFamily="50" charset="-128"/>
            </a:endParaRPr>
          </a:p>
        </p:txBody>
      </p:sp>
      <p:pic>
        <p:nvPicPr>
          <p:cNvPr id="1028" name="Picture 4" descr="サーバーのアイコン素材">
            <a:extLst>
              <a:ext uri="{FF2B5EF4-FFF2-40B4-BE49-F238E27FC236}">
                <a16:creationId xmlns:a16="http://schemas.microsoft.com/office/drawing/2014/main" id="{AC7240A1-3088-4FA8-A4AE-7BECDD1E9A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39089" y="2816249"/>
            <a:ext cx="845043" cy="1215342"/>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a:extLst>
              <a:ext uri="{FF2B5EF4-FFF2-40B4-BE49-F238E27FC236}">
                <a16:creationId xmlns:a16="http://schemas.microsoft.com/office/drawing/2014/main" id="{0A2894D2-F72D-497E-AACF-B58BF7F898A3}"/>
              </a:ext>
            </a:extLst>
          </p:cNvPr>
          <p:cNvSpPr txBox="1"/>
          <p:nvPr/>
        </p:nvSpPr>
        <p:spPr>
          <a:xfrm>
            <a:off x="8743950" y="6079063"/>
            <a:ext cx="3448050" cy="571695"/>
          </a:xfrm>
          <a:prstGeom prst="rect">
            <a:avLst/>
          </a:prstGeom>
          <a:noFill/>
        </p:spPr>
        <p:txBody>
          <a:bodyPr wrap="square" rtlCol="0">
            <a:spAutoFit/>
          </a:bodyPr>
          <a:lstStyle/>
          <a:p>
            <a:pPr>
              <a:lnSpc>
                <a:spcPts val="2000"/>
              </a:lnSpc>
            </a:pPr>
            <a:r>
              <a:rPr kumimoji="1" lang="ja-JP" altLang="en-US" sz="1200" dirty="0">
                <a:solidFill>
                  <a:schemeClr val="bg1">
                    <a:lumMod val="50000"/>
                  </a:schemeClr>
                </a:solidFill>
                <a:latin typeface="Meiryo UI" panose="020B0604030504040204" pitchFamily="50" charset="-128"/>
                <a:ea typeface="Meiryo UI" panose="020B0604030504040204" pitchFamily="50" charset="-128"/>
              </a:rPr>
              <a:t>アイコンは</a:t>
            </a:r>
            <a:r>
              <a:rPr kumimoji="1" lang="en-US" altLang="ja-JP" sz="1200" dirty="0">
                <a:solidFill>
                  <a:schemeClr val="bg1">
                    <a:lumMod val="50000"/>
                  </a:schemeClr>
                </a:solidFill>
                <a:latin typeface="Meiryo UI" panose="020B0604030504040204" pitchFamily="50" charset="-128"/>
                <a:ea typeface="Meiryo UI" panose="020B0604030504040204" pitchFamily="50" charset="-128"/>
              </a:rPr>
              <a:t>FLAT</a:t>
            </a:r>
            <a:r>
              <a:rPr kumimoji="1" lang="ja-JP" altLang="en-US" sz="1200" dirty="0">
                <a:solidFill>
                  <a:schemeClr val="bg1">
                    <a:lumMod val="50000"/>
                  </a:schemeClr>
                </a:solidFill>
                <a:latin typeface="Meiryo UI" panose="020B0604030504040204" pitchFamily="50" charset="-128"/>
                <a:ea typeface="Meiryo UI" panose="020B0604030504040204" pitchFamily="50" charset="-128"/>
              </a:rPr>
              <a:t> </a:t>
            </a:r>
            <a:r>
              <a:rPr kumimoji="1" lang="en-US" altLang="ja-JP" sz="1200" dirty="0">
                <a:solidFill>
                  <a:schemeClr val="bg1">
                    <a:lumMod val="50000"/>
                  </a:schemeClr>
                </a:solidFill>
                <a:latin typeface="Meiryo UI" panose="020B0604030504040204" pitchFamily="50" charset="-128"/>
                <a:ea typeface="Meiryo UI" panose="020B0604030504040204" pitchFamily="50" charset="-128"/>
              </a:rPr>
              <a:t>ICON</a:t>
            </a:r>
            <a:r>
              <a:rPr kumimoji="1" lang="ja-JP" altLang="en-US" sz="1200" dirty="0">
                <a:solidFill>
                  <a:schemeClr val="bg1">
                    <a:lumMod val="50000"/>
                  </a:schemeClr>
                </a:solidFill>
                <a:latin typeface="Meiryo UI" panose="020B0604030504040204" pitchFamily="50" charset="-128"/>
                <a:ea typeface="Meiryo UI" panose="020B0604030504040204" pitchFamily="50" charset="-128"/>
              </a:rPr>
              <a:t> </a:t>
            </a:r>
            <a:r>
              <a:rPr kumimoji="1" lang="en-US" altLang="ja-JP" sz="1200" dirty="0">
                <a:solidFill>
                  <a:schemeClr val="bg1">
                    <a:lumMod val="50000"/>
                  </a:schemeClr>
                </a:solidFill>
                <a:latin typeface="Meiryo UI" panose="020B0604030504040204" pitchFamily="50" charset="-128"/>
                <a:ea typeface="Meiryo UI" panose="020B0604030504040204" pitchFamily="50" charset="-128"/>
              </a:rPr>
              <a:t>DESIGN</a:t>
            </a:r>
            <a:r>
              <a:rPr kumimoji="1" lang="ja-JP" altLang="en-US" sz="1200" dirty="0">
                <a:solidFill>
                  <a:schemeClr val="bg1">
                    <a:lumMod val="50000"/>
                  </a:schemeClr>
                </a:solidFill>
                <a:latin typeface="Meiryo UI" panose="020B0604030504040204" pitchFamily="50" charset="-128"/>
                <a:ea typeface="Meiryo UI" panose="020B0604030504040204" pitchFamily="50" charset="-128"/>
              </a:rPr>
              <a:t>を使用しています。</a:t>
            </a:r>
          </a:p>
          <a:p>
            <a:pPr>
              <a:lnSpc>
                <a:spcPts val="2000"/>
              </a:lnSpc>
            </a:pPr>
            <a:r>
              <a:rPr kumimoji="1" lang="en-US" altLang="ja-JP" sz="1200" dirty="0">
                <a:solidFill>
                  <a:schemeClr val="bg1">
                    <a:lumMod val="50000"/>
                  </a:schemeClr>
                </a:solidFill>
                <a:latin typeface="Meiryo UI" panose="020B0604030504040204" pitchFamily="50" charset="-128"/>
                <a:ea typeface="Meiryo UI" panose="020B0604030504040204" pitchFamily="50" charset="-128"/>
              </a:rPr>
              <a:t>http://flat-icon-design.com/</a:t>
            </a:r>
          </a:p>
        </p:txBody>
      </p:sp>
      <p:pic>
        <p:nvPicPr>
          <p:cNvPr id="1030" name="Picture 6" descr="WEBページのブラウザウィンドウアイコン素材">
            <a:extLst>
              <a:ext uri="{FF2B5EF4-FFF2-40B4-BE49-F238E27FC236}">
                <a16:creationId xmlns:a16="http://schemas.microsoft.com/office/drawing/2014/main" id="{D315D335-7C8E-4F32-9288-05A71E5965F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66054" y="2821329"/>
            <a:ext cx="1179736" cy="1215342"/>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直線矢印コネクタ 9">
            <a:extLst>
              <a:ext uri="{FF2B5EF4-FFF2-40B4-BE49-F238E27FC236}">
                <a16:creationId xmlns:a16="http://schemas.microsoft.com/office/drawing/2014/main" id="{6CEF37FB-7EBB-4C9F-8EA4-0B10BD30152D}"/>
              </a:ext>
            </a:extLst>
          </p:cNvPr>
          <p:cNvCxnSpPr>
            <a:cxnSpLocks/>
          </p:cNvCxnSpPr>
          <p:nvPr/>
        </p:nvCxnSpPr>
        <p:spPr>
          <a:xfrm>
            <a:off x="5120640" y="3058160"/>
            <a:ext cx="2225040" cy="0"/>
          </a:xfrm>
          <a:prstGeom prst="straightConnector1">
            <a:avLst/>
          </a:prstGeom>
          <a:ln w="76200">
            <a:solidFill>
              <a:schemeClr val="bg1">
                <a:lumMod val="65000"/>
              </a:schemeClr>
            </a:solidFill>
            <a:miter lim="800000"/>
            <a:tailEnd type="triangle" w="med" len="sm"/>
          </a:ln>
        </p:spPr>
        <p:style>
          <a:lnRef idx="1">
            <a:schemeClr val="accent1"/>
          </a:lnRef>
          <a:fillRef idx="0">
            <a:schemeClr val="accent1"/>
          </a:fillRef>
          <a:effectRef idx="0">
            <a:schemeClr val="accent1"/>
          </a:effectRef>
          <a:fontRef idx="minor">
            <a:schemeClr val="tx1"/>
          </a:fontRef>
        </p:style>
      </p:cxnSp>
      <p:sp>
        <p:nvSpPr>
          <p:cNvPr id="12" name="テキスト ボックス 11">
            <a:extLst>
              <a:ext uri="{FF2B5EF4-FFF2-40B4-BE49-F238E27FC236}">
                <a16:creationId xmlns:a16="http://schemas.microsoft.com/office/drawing/2014/main" id="{BF78575F-859A-4F7D-ACF9-0C487954043F}"/>
              </a:ext>
            </a:extLst>
          </p:cNvPr>
          <p:cNvSpPr txBox="1"/>
          <p:nvPr/>
        </p:nvSpPr>
        <p:spPr>
          <a:xfrm>
            <a:off x="5758190" y="2616051"/>
            <a:ext cx="997667" cy="358688"/>
          </a:xfrm>
          <a:prstGeom prst="rect">
            <a:avLst/>
          </a:prstGeom>
          <a:noFill/>
        </p:spPr>
        <p:txBody>
          <a:bodyPr wrap="square" lIns="0" tIns="0" rIns="0" bIns="0" rtlCol="0" anchor="ctr" anchorCtr="0">
            <a:spAutoFit/>
          </a:bodyPr>
          <a:lstStyle/>
          <a:p>
            <a:pPr algn="ctr">
              <a:lnSpc>
                <a:spcPts val="3200"/>
              </a:lnSpc>
            </a:pPr>
            <a:r>
              <a:rPr kumimoji="1" lang="ja-JP" altLang="en-US" sz="2000" dirty="0">
                <a:latin typeface="Meiryo UI" panose="020B0604030504040204" pitchFamily="50" charset="-128"/>
                <a:ea typeface="Meiryo UI" panose="020B0604030504040204" pitchFamily="50" charset="-128"/>
              </a:rPr>
              <a:t>リクエスト</a:t>
            </a:r>
            <a:endParaRPr kumimoji="1" lang="en-US" altLang="ja-JP" sz="2000" dirty="0">
              <a:latin typeface="Meiryo UI" panose="020B0604030504040204" pitchFamily="50" charset="-128"/>
              <a:ea typeface="Meiryo UI" panose="020B0604030504040204" pitchFamily="50" charset="-128"/>
            </a:endParaRPr>
          </a:p>
        </p:txBody>
      </p:sp>
      <p:cxnSp>
        <p:nvCxnSpPr>
          <p:cNvPr id="17" name="直線矢印コネクタ 16">
            <a:extLst>
              <a:ext uri="{FF2B5EF4-FFF2-40B4-BE49-F238E27FC236}">
                <a16:creationId xmlns:a16="http://schemas.microsoft.com/office/drawing/2014/main" id="{01D890EA-2683-48BD-81D9-311C9A4A42CB}"/>
              </a:ext>
            </a:extLst>
          </p:cNvPr>
          <p:cNvCxnSpPr>
            <a:cxnSpLocks/>
          </p:cNvCxnSpPr>
          <p:nvPr/>
        </p:nvCxnSpPr>
        <p:spPr>
          <a:xfrm flipH="1">
            <a:off x="5080000" y="3911600"/>
            <a:ext cx="2265680" cy="0"/>
          </a:xfrm>
          <a:prstGeom prst="straightConnector1">
            <a:avLst/>
          </a:prstGeom>
          <a:ln w="76200">
            <a:solidFill>
              <a:schemeClr val="bg1">
                <a:lumMod val="65000"/>
              </a:schemeClr>
            </a:solidFill>
            <a:miter lim="800000"/>
            <a:tailEnd type="triangle" w="med" len="sm"/>
          </a:ln>
        </p:spPr>
        <p:style>
          <a:lnRef idx="1">
            <a:schemeClr val="accent1"/>
          </a:lnRef>
          <a:fillRef idx="0">
            <a:schemeClr val="accent1"/>
          </a:fillRef>
          <a:effectRef idx="0">
            <a:schemeClr val="accent1"/>
          </a:effectRef>
          <a:fontRef idx="minor">
            <a:schemeClr val="tx1"/>
          </a:fontRef>
        </p:style>
      </p:cxnSp>
      <p:sp>
        <p:nvSpPr>
          <p:cNvPr id="16" name="テキスト ボックス 15">
            <a:extLst>
              <a:ext uri="{FF2B5EF4-FFF2-40B4-BE49-F238E27FC236}">
                <a16:creationId xmlns:a16="http://schemas.microsoft.com/office/drawing/2014/main" id="{B3FCCD3D-FDD3-4426-AE7D-A122DDC6F898}"/>
              </a:ext>
            </a:extLst>
          </p:cNvPr>
          <p:cNvSpPr txBox="1"/>
          <p:nvPr/>
        </p:nvSpPr>
        <p:spPr>
          <a:xfrm>
            <a:off x="5809533" y="3469491"/>
            <a:ext cx="845042" cy="358688"/>
          </a:xfrm>
          <a:prstGeom prst="rect">
            <a:avLst/>
          </a:prstGeom>
          <a:noFill/>
        </p:spPr>
        <p:txBody>
          <a:bodyPr wrap="square" lIns="0" tIns="0" rIns="0" bIns="0" rtlCol="0" anchor="ctr" anchorCtr="0">
            <a:spAutoFit/>
          </a:bodyPr>
          <a:lstStyle/>
          <a:p>
            <a:pPr algn="ct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HTML</a:t>
            </a:r>
          </a:p>
        </p:txBody>
      </p:sp>
      <p:sp>
        <p:nvSpPr>
          <p:cNvPr id="13" name="吹き出し: 角を丸めた四角形 12">
            <a:extLst>
              <a:ext uri="{FF2B5EF4-FFF2-40B4-BE49-F238E27FC236}">
                <a16:creationId xmlns:a16="http://schemas.microsoft.com/office/drawing/2014/main" id="{57128FAD-CDBC-4503-B2B4-C326CE5C7502}"/>
              </a:ext>
            </a:extLst>
          </p:cNvPr>
          <p:cNvSpPr/>
          <p:nvPr/>
        </p:nvSpPr>
        <p:spPr>
          <a:xfrm>
            <a:off x="9380740" y="2946400"/>
            <a:ext cx="2169623" cy="833120"/>
          </a:xfrm>
          <a:prstGeom prst="wedgeRoundRectCallout">
            <a:avLst>
              <a:gd name="adj1" fmla="val -62737"/>
              <a:gd name="adj2" fmla="val 24695"/>
              <a:gd name="adj3" fmla="val 16667"/>
            </a:avLst>
          </a:prstGeom>
          <a:solidFill>
            <a:srgbClr val="FF0066">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2000" dirty="0">
                <a:solidFill>
                  <a:schemeClr val="tx1"/>
                </a:solidFill>
                <a:latin typeface="Meiryo UI" panose="020B0604030504040204" pitchFamily="50" charset="-128"/>
                <a:ea typeface="Meiryo UI" panose="020B0604030504040204" pitchFamily="50" charset="-128"/>
              </a:rPr>
              <a:t>何か処理する</a:t>
            </a:r>
          </a:p>
        </p:txBody>
      </p:sp>
      <p:sp>
        <p:nvSpPr>
          <p:cNvPr id="15" name="テキスト ボックス 14">
            <a:extLst>
              <a:ext uri="{FF2B5EF4-FFF2-40B4-BE49-F238E27FC236}">
                <a16:creationId xmlns:a16="http://schemas.microsoft.com/office/drawing/2014/main" id="{8B0E0B4D-BA04-49B8-B8EB-6BAC3A561529}"/>
              </a:ext>
            </a:extLst>
          </p:cNvPr>
          <p:cNvSpPr txBox="1"/>
          <p:nvPr/>
        </p:nvSpPr>
        <p:spPr>
          <a:xfrm>
            <a:off x="7395569" y="4077286"/>
            <a:ext cx="1732082" cy="615553"/>
          </a:xfrm>
          <a:prstGeom prst="rect">
            <a:avLst/>
          </a:prstGeom>
          <a:noFill/>
        </p:spPr>
        <p:txBody>
          <a:bodyPr wrap="square" lIns="0" tIns="0" rIns="0" bIns="0" rtlCol="0" anchor="ctr" anchorCtr="0">
            <a:spAutoFit/>
          </a:bodyPr>
          <a:lstStyle/>
          <a:p>
            <a:pPr algn="ctr">
              <a:lnSpc>
                <a:spcPts val="2400"/>
              </a:lnSpc>
            </a:pPr>
            <a:r>
              <a:rPr kumimoji="1" lang="ja-JP" altLang="en-US" sz="2000" dirty="0">
                <a:latin typeface="Meiryo UI" panose="020B0604030504040204" pitchFamily="50" charset="-128"/>
                <a:ea typeface="Meiryo UI" panose="020B0604030504040204" pitchFamily="50" charset="-128"/>
              </a:rPr>
              <a:t>サーバ</a:t>
            </a:r>
            <a:endParaRPr kumimoji="1" lang="en-US" altLang="ja-JP" sz="2000" dirty="0">
              <a:latin typeface="Meiryo UI" panose="020B0604030504040204" pitchFamily="50" charset="-128"/>
              <a:ea typeface="Meiryo UI" panose="020B0604030504040204" pitchFamily="50" charset="-128"/>
            </a:endParaRPr>
          </a:p>
          <a:p>
            <a:pPr algn="ctr">
              <a:lnSpc>
                <a:spcPts val="2400"/>
              </a:lnSpc>
            </a:pPr>
            <a:r>
              <a:rPr kumimoji="1" lang="ja-JP" altLang="en-US" sz="2000" dirty="0">
                <a:latin typeface="Meiryo UI" panose="020B0604030504040204" pitchFamily="50" charset="-128"/>
                <a:ea typeface="Meiryo UI" panose="020B0604030504040204" pitchFamily="50" charset="-128"/>
              </a:rPr>
              <a:t>（</a:t>
            </a:r>
            <a:r>
              <a:rPr kumimoji="1" lang="en-US" altLang="ja-JP" sz="2000" dirty="0">
                <a:highlight>
                  <a:srgbClr val="FFFF00"/>
                </a:highlight>
                <a:latin typeface="Meiryo UI" panose="020B0604030504040204" pitchFamily="50" charset="-128"/>
                <a:ea typeface="Meiryo UI" panose="020B0604030504040204" pitchFamily="50" charset="-128"/>
              </a:rPr>
              <a:t>Web</a:t>
            </a:r>
            <a:r>
              <a:rPr kumimoji="1" lang="ja-JP" altLang="en-US" sz="2000" dirty="0">
                <a:highlight>
                  <a:srgbClr val="FFFF00"/>
                </a:highlight>
                <a:latin typeface="Meiryo UI" panose="020B0604030504040204" pitchFamily="50" charset="-128"/>
                <a:ea typeface="Meiryo UI" panose="020B0604030504040204" pitchFamily="50" charset="-128"/>
              </a:rPr>
              <a:t>アプリ</a:t>
            </a:r>
            <a:r>
              <a:rPr kumimoji="1" lang="ja-JP" altLang="en-US" sz="2000" dirty="0">
                <a:latin typeface="Meiryo UI" panose="020B0604030504040204" pitchFamily="50" charset="-128"/>
                <a:ea typeface="Meiryo UI" panose="020B0604030504040204" pitchFamily="50" charset="-128"/>
              </a:rPr>
              <a:t>）</a:t>
            </a:r>
            <a:endParaRPr kumimoji="1" lang="en-US" altLang="ja-JP" sz="2000" dirty="0">
              <a:latin typeface="Meiryo UI" panose="020B0604030504040204" pitchFamily="50" charset="-128"/>
              <a:ea typeface="Meiryo UI" panose="020B0604030504040204" pitchFamily="50" charset="-128"/>
            </a:endParaRPr>
          </a:p>
        </p:txBody>
      </p:sp>
      <p:sp>
        <p:nvSpPr>
          <p:cNvPr id="26" name="吹き出し: 角を丸めた四角形 25">
            <a:extLst>
              <a:ext uri="{FF2B5EF4-FFF2-40B4-BE49-F238E27FC236}">
                <a16:creationId xmlns:a16="http://schemas.microsoft.com/office/drawing/2014/main" id="{9C4B0457-A8A0-4E8E-95CB-68F401BD2F06}"/>
              </a:ext>
            </a:extLst>
          </p:cNvPr>
          <p:cNvSpPr/>
          <p:nvPr/>
        </p:nvSpPr>
        <p:spPr>
          <a:xfrm>
            <a:off x="9347200" y="1838853"/>
            <a:ext cx="2169623" cy="833120"/>
          </a:xfrm>
          <a:prstGeom prst="wedgeRoundRectCallout">
            <a:avLst>
              <a:gd name="adj1" fmla="val -60310"/>
              <a:gd name="adj2" fmla="val 34451"/>
              <a:gd name="adj3" fmla="val 16667"/>
            </a:avLst>
          </a:prstGeom>
          <a:solidFill>
            <a:srgbClr val="FF0066">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2000" dirty="0">
                <a:solidFill>
                  <a:schemeClr val="tx1"/>
                </a:solidFill>
                <a:latin typeface="Meiryo UI" panose="020B0604030504040204" pitchFamily="50" charset="-128"/>
                <a:ea typeface="Meiryo UI" panose="020B0604030504040204" pitchFamily="50" charset="-128"/>
              </a:rPr>
              <a:t>リクエストに応じた</a:t>
            </a:r>
            <a:endParaRPr kumimoji="1" lang="en-US" altLang="ja-JP" sz="2000" dirty="0">
              <a:solidFill>
                <a:schemeClr val="tx1"/>
              </a:solidFill>
              <a:latin typeface="Meiryo UI" panose="020B0604030504040204" pitchFamily="50" charset="-128"/>
              <a:ea typeface="Meiryo UI" panose="020B0604030504040204" pitchFamily="50" charset="-128"/>
            </a:endParaRPr>
          </a:p>
          <a:p>
            <a:r>
              <a:rPr kumimoji="1" lang="ja-JP" altLang="en-US" sz="2000" dirty="0">
                <a:solidFill>
                  <a:schemeClr val="tx1"/>
                </a:solidFill>
                <a:latin typeface="Meiryo UI" panose="020B0604030504040204" pitchFamily="50" charset="-128"/>
                <a:ea typeface="Meiryo UI" panose="020B0604030504040204" pitchFamily="50" charset="-128"/>
              </a:rPr>
              <a:t>処理を呼び出す</a:t>
            </a:r>
          </a:p>
        </p:txBody>
      </p:sp>
      <p:sp>
        <p:nvSpPr>
          <p:cNvPr id="28" name="吹き出し: 角を丸めた四角形 27">
            <a:extLst>
              <a:ext uri="{FF2B5EF4-FFF2-40B4-BE49-F238E27FC236}">
                <a16:creationId xmlns:a16="http://schemas.microsoft.com/office/drawing/2014/main" id="{C9C94801-BC49-4829-9844-4425A054794B}"/>
              </a:ext>
            </a:extLst>
          </p:cNvPr>
          <p:cNvSpPr/>
          <p:nvPr/>
        </p:nvSpPr>
        <p:spPr>
          <a:xfrm>
            <a:off x="9380740" y="4075662"/>
            <a:ext cx="2169623" cy="833120"/>
          </a:xfrm>
          <a:prstGeom prst="wedgeRoundRectCallout">
            <a:avLst>
              <a:gd name="adj1" fmla="val -63223"/>
              <a:gd name="adj2" fmla="val -35061"/>
              <a:gd name="adj3" fmla="val 16667"/>
            </a:avLst>
          </a:prstGeom>
          <a:solidFill>
            <a:srgbClr val="FF0066">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2000" dirty="0">
                <a:solidFill>
                  <a:schemeClr val="tx1"/>
                </a:solidFill>
                <a:latin typeface="Meiryo UI" panose="020B0604030504040204" pitchFamily="50" charset="-128"/>
                <a:ea typeface="Meiryo UI" panose="020B0604030504040204" pitchFamily="50" charset="-128"/>
              </a:rPr>
              <a:t>処理結果に応じた</a:t>
            </a:r>
            <a:r>
              <a:rPr kumimoji="1" lang="en-US" altLang="ja-JP" sz="2000" dirty="0">
                <a:solidFill>
                  <a:schemeClr val="tx1"/>
                </a:solidFill>
                <a:latin typeface="Meiryo UI" panose="020B0604030504040204" pitchFamily="50" charset="-128"/>
                <a:ea typeface="Meiryo UI" panose="020B0604030504040204" pitchFamily="50" charset="-128"/>
              </a:rPr>
              <a:t>HTML</a:t>
            </a:r>
            <a:r>
              <a:rPr kumimoji="1" lang="ja-JP" altLang="en-US" sz="2000" dirty="0">
                <a:solidFill>
                  <a:schemeClr val="tx1"/>
                </a:solidFill>
                <a:latin typeface="Meiryo UI" panose="020B0604030504040204" pitchFamily="50" charset="-128"/>
                <a:ea typeface="Meiryo UI" panose="020B0604030504040204" pitchFamily="50" charset="-128"/>
              </a:rPr>
              <a:t>を作る</a:t>
            </a:r>
          </a:p>
        </p:txBody>
      </p:sp>
      <p:sp>
        <p:nvSpPr>
          <p:cNvPr id="1032" name="テキスト ボックス 1031">
            <a:extLst>
              <a:ext uri="{FF2B5EF4-FFF2-40B4-BE49-F238E27FC236}">
                <a16:creationId xmlns:a16="http://schemas.microsoft.com/office/drawing/2014/main" id="{B6830F43-C564-4EE9-8194-8681A9375C23}"/>
              </a:ext>
            </a:extLst>
          </p:cNvPr>
          <p:cNvSpPr txBox="1"/>
          <p:nvPr/>
        </p:nvSpPr>
        <p:spPr>
          <a:xfrm>
            <a:off x="3194050" y="4077286"/>
            <a:ext cx="1732082" cy="615553"/>
          </a:xfrm>
          <a:prstGeom prst="rect">
            <a:avLst/>
          </a:prstGeom>
          <a:noFill/>
        </p:spPr>
        <p:txBody>
          <a:bodyPr wrap="square" lIns="0" tIns="0" rIns="0" bIns="0" rtlCol="0" anchor="ctr" anchorCtr="0">
            <a:spAutoFit/>
          </a:bodyPr>
          <a:lstStyle/>
          <a:p>
            <a:pPr algn="ctr">
              <a:lnSpc>
                <a:spcPts val="2400"/>
              </a:lnSpc>
            </a:pPr>
            <a:r>
              <a:rPr kumimoji="1" lang="ja-JP" altLang="en-US" sz="2000" dirty="0">
                <a:latin typeface="Meiryo UI" panose="020B0604030504040204" pitchFamily="50" charset="-128"/>
                <a:ea typeface="Meiryo UI" panose="020B0604030504040204" pitchFamily="50" charset="-128"/>
              </a:rPr>
              <a:t>ブラウザ</a:t>
            </a:r>
            <a:endParaRPr kumimoji="1" lang="en-US" altLang="ja-JP" sz="2000" dirty="0">
              <a:latin typeface="Meiryo UI" panose="020B0604030504040204" pitchFamily="50" charset="-128"/>
              <a:ea typeface="Meiryo UI" panose="020B0604030504040204" pitchFamily="50" charset="-128"/>
            </a:endParaRPr>
          </a:p>
          <a:p>
            <a:pPr algn="ctr">
              <a:lnSpc>
                <a:spcPts val="2400"/>
              </a:lnSpc>
            </a:pPr>
            <a:endParaRPr kumimoji="1" lang="en-US" altLang="ja-JP" sz="2000" dirty="0">
              <a:latin typeface="Meiryo UI" panose="020B0604030504040204" pitchFamily="50" charset="-128"/>
              <a:ea typeface="Meiryo UI" panose="020B0604030504040204" pitchFamily="50" charset="-128"/>
            </a:endParaRPr>
          </a:p>
        </p:txBody>
      </p:sp>
      <p:sp>
        <p:nvSpPr>
          <p:cNvPr id="4" name="スライド番号プレースホルダー 3">
            <a:extLst>
              <a:ext uri="{FF2B5EF4-FFF2-40B4-BE49-F238E27FC236}">
                <a16:creationId xmlns:a16="http://schemas.microsoft.com/office/drawing/2014/main" id="{D44D4717-9FE2-494B-B4A9-5D87F775B86C}"/>
              </a:ext>
            </a:extLst>
          </p:cNvPr>
          <p:cNvSpPr>
            <a:spLocks noGrp="1"/>
          </p:cNvSpPr>
          <p:nvPr>
            <p:ph type="sldNum" sz="quarter" idx="12"/>
          </p:nvPr>
        </p:nvSpPr>
        <p:spPr/>
        <p:txBody>
          <a:bodyPr/>
          <a:lstStyle/>
          <a:p>
            <a:fld id="{A783C381-2822-4F05-8A88-66F73725CF2D}" type="slidenum">
              <a:rPr kumimoji="1" lang="ja-JP" altLang="en-US" smtClean="0"/>
              <a:t>13</a:t>
            </a:fld>
            <a:endParaRPr kumimoji="1" lang="ja-JP" altLang="en-US"/>
          </a:p>
        </p:txBody>
      </p:sp>
    </p:spTree>
    <p:extLst>
      <p:ext uri="{BB962C8B-B14F-4D97-AF65-F5344CB8AC3E}">
        <p14:creationId xmlns:p14="http://schemas.microsoft.com/office/powerpoint/2010/main" val="19430401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SPA</a:t>
            </a:r>
            <a:r>
              <a:rPr kumimoji="1" lang="ja-JP" altLang="en-US" sz="2800" b="1" dirty="0">
                <a:latin typeface="Meiryo UI" panose="020B0604030504040204" pitchFamily="50" charset="-128"/>
                <a:ea typeface="Meiryo UI" panose="020B0604030504040204" pitchFamily="50" charset="-128"/>
              </a:rPr>
              <a:t>になると</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861390"/>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リクエストするとデータが返ってきます。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SPA</a:t>
            </a:r>
            <a:r>
              <a:rPr kumimoji="1" lang="ja-JP" altLang="en-US" sz="2000" dirty="0">
                <a:latin typeface="Meiryo UI" panose="020B0604030504040204" pitchFamily="50" charset="-128"/>
                <a:ea typeface="Meiryo UI" panose="020B0604030504040204" pitchFamily="50" charset="-128"/>
              </a:rPr>
              <a:t>が画面遷移をコントロールします。</a:t>
            </a:r>
            <a:endParaRPr kumimoji="1" lang="en-US" altLang="ja-JP" sz="2000" dirty="0">
              <a:latin typeface="Meiryo UI" panose="020B0604030504040204" pitchFamily="50" charset="-128"/>
              <a:ea typeface="Meiryo UI" panose="020B0604030504040204" pitchFamily="50" charset="-128"/>
            </a:endParaRPr>
          </a:p>
        </p:txBody>
      </p:sp>
      <p:pic>
        <p:nvPicPr>
          <p:cNvPr id="1028" name="Picture 4" descr="サーバーのアイコン素材">
            <a:extLst>
              <a:ext uri="{FF2B5EF4-FFF2-40B4-BE49-F238E27FC236}">
                <a16:creationId xmlns:a16="http://schemas.microsoft.com/office/drawing/2014/main" id="{AC7240A1-3088-4FA8-A4AE-7BECDD1E9A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39089" y="2816249"/>
            <a:ext cx="845043" cy="121534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WEBページのブラウザウィンドウアイコン素材">
            <a:extLst>
              <a:ext uri="{FF2B5EF4-FFF2-40B4-BE49-F238E27FC236}">
                <a16:creationId xmlns:a16="http://schemas.microsoft.com/office/drawing/2014/main" id="{D315D335-7C8E-4F32-9288-05A71E5965F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66054" y="2821329"/>
            <a:ext cx="1179736" cy="1215342"/>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直線矢印コネクタ 9">
            <a:extLst>
              <a:ext uri="{FF2B5EF4-FFF2-40B4-BE49-F238E27FC236}">
                <a16:creationId xmlns:a16="http://schemas.microsoft.com/office/drawing/2014/main" id="{6CEF37FB-7EBB-4C9F-8EA4-0B10BD30152D}"/>
              </a:ext>
            </a:extLst>
          </p:cNvPr>
          <p:cNvCxnSpPr>
            <a:cxnSpLocks/>
          </p:cNvCxnSpPr>
          <p:nvPr/>
        </p:nvCxnSpPr>
        <p:spPr>
          <a:xfrm>
            <a:off x="5120640" y="3058160"/>
            <a:ext cx="2225040" cy="0"/>
          </a:xfrm>
          <a:prstGeom prst="straightConnector1">
            <a:avLst/>
          </a:prstGeom>
          <a:ln w="76200">
            <a:solidFill>
              <a:schemeClr val="bg1">
                <a:lumMod val="65000"/>
              </a:schemeClr>
            </a:solidFill>
            <a:miter lim="800000"/>
            <a:tailEnd type="triangle" w="med" len="sm"/>
          </a:ln>
        </p:spPr>
        <p:style>
          <a:lnRef idx="1">
            <a:schemeClr val="accent1"/>
          </a:lnRef>
          <a:fillRef idx="0">
            <a:schemeClr val="accent1"/>
          </a:fillRef>
          <a:effectRef idx="0">
            <a:schemeClr val="accent1"/>
          </a:effectRef>
          <a:fontRef idx="minor">
            <a:schemeClr val="tx1"/>
          </a:fontRef>
        </p:style>
      </p:cxnSp>
      <p:sp>
        <p:nvSpPr>
          <p:cNvPr id="12" name="テキスト ボックス 11">
            <a:extLst>
              <a:ext uri="{FF2B5EF4-FFF2-40B4-BE49-F238E27FC236}">
                <a16:creationId xmlns:a16="http://schemas.microsoft.com/office/drawing/2014/main" id="{BF78575F-859A-4F7D-ACF9-0C487954043F}"/>
              </a:ext>
            </a:extLst>
          </p:cNvPr>
          <p:cNvSpPr txBox="1"/>
          <p:nvPr/>
        </p:nvSpPr>
        <p:spPr>
          <a:xfrm>
            <a:off x="5758190" y="2616051"/>
            <a:ext cx="997667" cy="358688"/>
          </a:xfrm>
          <a:prstGeom prst="rect">
            <a:avLst/>
          </a:prstGeom>
          <a:noFill/>
        </p:spPr>
        <p:txBody>
          <a:bodyPr wrap="square" lIns="0" tIns="0" rIns="0" bIns="0" rtlCol="0" anchor="ctr" anchorCtr="0">
            <a:spAutoFit/>
          </a:bodyPr>
          <a:lstStyle/>
          <a:p>
            <a:pPr algn="ctr">
              <a:lnSpc>
                <a:spcPts val="3200"/>
              </a:lnSpc>
            </a:pPr>
            <a:r>
              <a:rPr kumimoji="1" lang="ja-JP" altLang="en-US" sz="2000" dirty="0">
                <a:latin typeface="Meiryo UI" panose="020B0604030504040204" pitchFamily="50" charset="-128"/>
                <a:ea typeface="Meiryo UI" panose="020B0604030504040204" pitchFamily="50" charset="-128"/>
              </a:rPr>
              <a:t>リクエスト</a:t>
            </a:r>
            <a:endParaRPr kumimoji="1" lang="en-US" altLang="ja-JP" sz="2000" dirty="0">
              <a:latin typeface="Meiryo UI" panose="020B0604030504040204" pitchFamily="50" charset="-128"/>
              <a:ea typeface="Meiryo UI" panose="020B0604030504040204" pitchFamily="50" charset="-128"/>
            </a:endParaRPr>
          </a:p>
        </p:txBody>
      </p:sp>
      <p:cxnSp>
        <p:nvCxnSpPr>
          <p:cNvPr id="17" name="直線矢印コネクタ 16">
            <a:extLst>
              <a:ext uri="{FF2B5EF4-FFF2-40B4-BE49-F238E27FC236}">
                <a16:creationId xmlns:a16="http://schemas.microsoft.com/office/drawing/2014/main" id="{01D890EA-2683-48BD-81D9-311C9A4A42CB}"/>
              </a:ext>
            </a:extLst>
          </p:cNvPr>
          <p:cNvCxnSpPr>
            <a:cxnSpLocks/>
          </p:cNvCxnSpPr>
          <p:nvPr/>
        </p:nvCxnSpPr>
        <p:spPr>
          <a:xfrm flipH="1">
            <a:off x="5080000" y="3911600"/>
            <a:ext cx="2265680" cy="0"/>
          </a:xfrm>
          <a:prstGeom prst="straightConnector1">
            <a:avLst/>
          </a:prstGeom>
          <a:ln w="76200">
            <a:solidFill>
              <a:schemeClr val="bg1">
                <a:lumMod val="65000"/>
              </a:schemeClr>
            </a:solidFill>
            <a:miter lim="800000"/>
            <a:tailEnd type="triangle" w="med" len="sm"/>
          </a:ln>
        </p:spPr>
        <p:style>
          <a:lnRef idx="1">
            <a:schemeClr val="accent1"/>
          </a:lnRef>
          <a:fillRef idx="0">
            <a:schemeClr val="accent1"/>
          </a:fillRef>
          <a:effectRef idx="0">
            <a:schemeClr val="accent1"/>
          </a:effectRef>
          <a:fontRef idx="minor">
            <a:schemeClr val="tx1"/>
          </a:fontRef>
        </p:style>
      </p:cxnSp>
      <p:sp>
        <p:nvSpPr>
          <p:cNvPr id="16" name="テキスト ボックス 15">
            <a:extLst>
              <a:ext uri="{FF2B5EF4-FFF2-40B4-BE49-F238E27FC236}">
                <a16:creationId xmlns:a16="http://schemas.microsoft.com/office/drawing/2014/main" id="{B3FCCD3D-FDD3-4426-AE7D-A122DDC6F898}"/>
              </a:ext>
            </a:extLst>
          </p:cNvPr>
          <p:cNvSpPr txBox="1"/>
          <p:nvPr/>
        </p:nvSpPr>
        <p:spPr>
          <a:xfrm>
            <a:off x="5809533" y="3469491"/>
            <a:ext cx="845042" cy="358688"/>
          </a:xfrm>
          <a:prstGeom prst="rect">
            <a:avLst/>
          </a:prstGeom>
          <a:noFill/>
        </p:spPr>
        <p:txBody>
          <a:bodyPr wrap="square" lIns="0" tIns="0" rIns="0" bIns="0" rtlCol="0" anchor="ctr" anchorCtr="0">
            <a:spAutoFit/>
          </a:bodyPr>
          <a:lstStyle/>
          <a:p>
            <a:pPr algn="ctr">
              <a:lnSpc>
                <a:spcPts val="3200"/>
              </a:lnSpc>
            </a:pPr>
            <a:r>
              <a:rPr kumimoji="1" lang="ja-JP" altLang="en-US" sz="2000" dirty="0">
                <a:highlight>
                  <a:srgbClr val="FFFF00"/>
                </a:highlight>
                <a:latin typeface="Meiryo UI" panose="020B0604030504040204" pitchFamily="50" charset="-128"/>
                <a:ea typeface="Meiryo UI" panose="020B0604030504040204" pitchFamily="50" charset="-128"/>
              </a:rPr>
              <a:t>データ</a:t>
            </a:r>
            <a:endParaRPr kumimoji="1" lang="en-US" altLang="ja-JP" sz="2000" dirty="0">
              <a:highlight>
                <a:srgbClr val="FFFF00"/>
              </a:highlight>
              <a:latin typeface="Meiryo UI" panose="020B0604030504040204" pitchFamily="50" charset="-128"/>
              <a:ea typeface="Meiryo UI" panose="020B0604030504040204" pitchFamily="50" charset="-128"/>
            </a:endParaRPr>
          </a:p>
        </p:txBody>
      </p:sp>
      <p:sp>
        <p:nvSpPr>
          <p:cNvPr id="13" name="吹き出し: 角を丸めた四角形 12">
            <a:extLst>
              <a:ext uri="{FF2B5EF4-FFF2-40B4-BE49-F238E27FC236}">
                <a16:creationId xmlns:a16="http://schemas.microsoft.com/office/drawing/2014/main" id="{57128FAD-CDBC-4503-B2B4-C326CE5C7502}"/>
              </a:ext>
            </a:extLst>
          </p:cNvPr>
          <p:cNvSpPr/>
          <p:nvPr/>
        </p:nvSpPr>
        <p:spPr>
          <a:xfrm>
            <a:off x="9380740" y="2946400"/>
            <a:ext cx="2169623" cy="833120"/>
          </a:xfrm>
          <a:prstGeom prst="wedgeRoundRectCallout">
            <a:avLst>
              <a:gd name="adj1" fmla="val -62737"/>
              <a:gd name="adj2" fmla="val 24695"/>
              <a:gd name="adj3" fmla="val 16667"/>
            </a:avLst>
          </a:prstGeom>
          <a:solidFill>
            <a:srgbClr val="FF0066">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2000" dirty="0">
                <a:solidFill>
                  <a:schemeClr val="tx1"/>
                </a:solidFill>
                <a:latin typeface="Meiryo UI" panose="020B0604030504040204" pitchFamily="50" charset="-128"/>
                <a:ea typeface="Meiryo UI" panose="020B0604030504040204" pitchFamily="50" charset="-128"/>
              </a:rPr>
              <a:t>何か処理する</a:t>
            </a:r>
          </a:p>
        </p:txBody>
      </p:sp>
      <p:sp>
        <p:nvSpPr>
          <p:cNvPr id="15" name="テキスト ボックス 14">
            <a:extLst>
              <a:ext uri="{FF2B5EF4-FFF2-40B4-BE49-F238E27FC236}">
                <a16:creationId xmlns:a16="http://schemas.microsoft.com/office/drawing/2014/main" id="{8B0E0B4D-BA04-49B8-B8EB-6BAC3A561529}"/>
              </a:ext>
            </a:extLst>
          </p:cNvPr>
          <p:cNvSpPr txBox="1"/>
          <p:nvPr/>
        </p:nvSpPr>
        <p:spPr>
          <a:xfrm>
            <a:off x="7395569" y="4077286"/>
            <a:ext cx="1732082" cy="615553"/>
          </a:xfrm>
          <a:prstGeom prst="rect">
            <a:avLst/>
          </a:prstGeom>
          <a:noFill/>
        </p:spPr>
        <p:txBody>
          <a:bodyPr wrap="square" lIns="0" tIns="0" rIns="0" bIns="0" rtlCol="0" anchor="ctr" anchorCtr="0">
            <a:spAutoFit/>
          </a:bodyPr>
          <a:lstStyle/>
          <a:p>
            <a:pPr algn="ctr">
              <a:lnSpc>
                <a:spcPts val="2400"/>
              </a:lnSpc>
            </a:pPr>
            <a:r>
              <a:rPr kumimoji="1" lang="ja-JP" altLang="en-US" sz="2000" dirty="0">
                <a:latin typeface="Meiryo UI" panose="020B0604030504040204" pitchFamily="50" charset="-128"/>
                <a:ea typeface="Meiryo UI" panose="020B0604030504040204" pitchFamily="50" charset="-128"/>
              </a:rPr>
              <a:t>サーバ</a:t>
            </a:r>
            <a:endParaRPr kumimoji="1" lang="en-US" altLang="ja-JP" sz="2000" dirty="0">
              <a:latin typeface="Meiryo UI" panose="020B0604030504040204" pitchFamily="50" charset="-128"/>
              <a:ea typeface="Meiryo UI" panose="020B0604030504040204" pitchFamily="50" charset="-128"/>
            </a:endParaRPr>
          </a:p>
          <a:p>
            <a:pPr algn="ctr">
              <a:lnSpc>
                <a:spcPts val="2400"/>
              </a:lnSpc>
            </a:pPr>
            <a:r>
              <a:rPr kumimoji="1" lang="ja-JP" altLang="en-US" sz="2000" dirty="0">
                <a:latin typeface="Meiryo UI" panose="020B0604030504040204" pitchFamily="50" charset="-128"/>
                <a:ea typeface="Meiryo UI" panose="020B0604030504040204" pitchFamily="50" charset="-128"/>
              </a:rPr>
              <a:t>（</a:t>
            </a:r>
            <a:r>
              <a:rPr kumimoji="1" lang="en-US" altLang="ja-JP" sz="2000" dirty="0">
                <a:highlight>
                  <a:srgbClr val="FFFF00"/>
                </a:highlight>
                <a:latin typeface="Meiryo UI" panose="020B0604030504040204" pitchFamily="50" charset="-128"/>
                <a:ea typeface="Meiryo UI" panose="020B0604030504040204" pitchFamily="50" charset="-128"/>
              </a:rPr>
              <a:t>API</a:t>
            </a:r>
            <a:r>
              <a:rPr kumimoji="1" lang="ja-JP" altLang="en-US" sz="2000" dirty="0">
                <a:latin typeface="Meiryo UI" panose="020B0604030504040204" pitchFamily="50" charset="-128"/>
                <a:ea typeface="Meiryo UI" panose="020B0604030504040204" pitchFamily="50" charset="-128"/>
              </a:rPr>
              <a:t>）</a:t>
            </a:r>
            <a:endParaRPr kumimoji="1" lang="en-US" altLang="ja-JP" sz="2000" dirty="0">
              <a:latin typeface="Meiryo UI" panose="020B0604030504040204" pitchFamily="50" charset="-128"/>
              <a:ea typeface="Meiryo UI" panose="020B0604030504040204" pitchFamily="50" charset="-128"/>
            </a:endParaRPr>
          </a:p>
        </p:txBody>
      </p:sp>
      <p:sp>
        <p:nvSpPr>
          <p:cNvPr id="26" name="吹き出し: 角を丸めた四角形 25">
            <a:extLst>
              <a:ext uri="{FF2B5EF4-FFF2-40B4-BE49-F238E27FC236}">
                <a16:creationId xmlns:a16="http://schemas.microsoft.com/office/drawing/2014/main" id="{9C4B0457-A8A0-4E8E-95CB-68F401BD2F06}"/>
              </a:ext>
            </a:extLst>
          </p:cNvPr>
          <p:cNvSpPr/>
          <p:nvPr/>
        </p:nvSpPr>
        <p:spPr>
          <a:xfrm>
            <a:off x="9347200" y="1838853"/>
            <a:ext cx="2169623" cy="833120"/>
          </a:xfrm>
          <a:prstGeom prst="wedgeRoundRectCallout">
            <a:avLst>
              <a:gd name="adj1" fmla="val -60310"/>
              <a:gd name="adj2" fmla="val 34451"/>
              <a:gd name="adj3" fmla="val 16667"/>
            </a:avLst>
          </a:prstGeom>
          <a:solidFill>
            <a:srgbClr val="FF0066">
              <a:alpha val="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2000" dirty="0">
                <a:solidFill>
                  <a:schemeClr val="bg1">
                    <a:lumMod val="75000"/>
                  </a:schemeClr>
                </a:solidFill>
                <a:latin typeface="Meiryo UI" panose="020B0604030504040204" pitchFamily="50" charset="-128"/>
                <a:ea typeface="Meiryo UI" panose="020B0604030504040204" pitchFamily="50" charset="-128"/>
              </a:rPr>
              <a:t>リクエストに応じた</a:t>
            </a:r>
            <a:endParaRPr kumimoji="1" lang="en-US" altLang="ja-JP" sz="2000" dirty="0">
              <a:solidFill>
                <a:schemeClr val="bg1">
                  <a:lumMod val="75000"/>
                </a:schemeClr>
              </a:solidFill>
              <a:latin typeface="Meiryo UI" panose="020B0604030504040204" pitchFamily="50" charset="-128"/>
              <a:ea typeface="Meiryo UI" panose="020B0604030504040204" pitchFamily="50" charset="-128"/>
            </a:endParaRPr>
          </a:p>
          <a:p>
            <a:r>
              <a:rPr kumimoji="1" lang="ja-JP" altLang="en-US" sz="2000" dirty="0">
                <a:solidFill>
                  <a:schemeClr val="bg1">
                    <a:lumMod val="75000"/>
                  </a:schemeClr>
                </a:solidFill>
                <a:latin typeface="Meiryo UI" panose="020B0604030504040204" pitchFamily="50" charset="-128"/>
                <a:ea typeface="Meiryo UI" panose="020B0604030504040204" pitchFamily="50" charset="-128"/>
              </a:rPr>
              <a:t>処理を呼び出す</a:t>
            </a:r>
          </a:p>
        </p:txBody>
      </p:sp>
      <p:sp>
        <p:nvSpPr>
          <p:cNvPr id="28" name="吹き出し: 角を丸めた四角形 27">
            <a:extLst>
              <a:ext uri="{FF2B5EF4-FFF2-40B4-BE49-F238E27FC236}">
                <a16:creationId xmlns:a16="http://schemas.microsoft.com/office/drawing/2014/main" id="{C9C94801-BC49-4829-9844-4425A054794B}"/>
              </a:ext>
            </a:extLst>
          </p:cNvPr>
          <p:cNvSpPr/>
          <p:nvPr/>
        </p:nvSpPr>
        <p:spPr>
          <a:xfrm>
            <a:off x="9380740" y="4075662"/>
            <a:ext cx="2169623" cy="833120"/>
          </a:xfrm>
          <a:prstGeom prst="wedgeRoundRectCallout">
            <a:avLst>
              <a:gd name="adj1" fmla="val -63223"/>
              <a:gd name="adj2" fmla="val -35061"/>
              <a:gd name="adj3" fmla="val 16667"/>
            </a:avLst>
          </a:prstGeom>
          <a:solidFill>
            <a:srgbClr val="FF0066">
              <a:alpha val="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2000" dirty="0">
                <a:solidFill>
                  <a:schemeClr val="bg1">
                    <a:lumMod val="75000"/>
                  </a:schemeClr>
                </a:solidFill>
                <a:latin typeface="Meiryo UI" panose="020B0604030504040204" pitchFamily="50" charset="-128"/>
                <a:ea typeface="Meiryo UI" panose="020B0604030504040204" pitchFamily="50" charset="-128"/>
              </a:rPr>
              <a:t>処理結果に応じた</a:t>
            </a:r>
            <a:r>
              <a:rPr kumimoji="1" lang="en-US" altLang="ja-JP" sz="2000" dirty="0">
                <a:solidFill>
                  <a:schemeClr val="bg1">
                    <a:lumMod val="75000"/>
                  </a:schemeClr>
                </a:solidFill>
                <a:latin typeface="Meiryo UI" panose="020B0604030504040204" pitchFamily="50" charset="-128"/>
                <a:ea typeface="Meiryo UI" panose="020B0604030504040204" pitchFamily="50" charset="-128"/>
              </a:rPr>
              <a:t>HTML</a:t>
            </a:r>
            <a:r>
              <a:rPr kumimoji="1" lang="ja-JP" altLang="en-US" sz="2000" dirty="0">
                <a:solidFill>
                  <a:schemeClr val="bg1">
                    <a:lumMod val="75000"/>
                  </a:schemeClr>
                </a:solidFill>
                <a:latin typeface="Meiryo UI" panose="020B0604030504040204" pitchFamily="50" charset="-128"/>
                <a:ea typeface="Meiryo UI" panose="020B0604030504040204" pitchFamily="50" charset="-128"/>
              </a:rPr>
              <a:t>を作る</a:t>
            </a:r>
          </a:p>
        </p:txBody>
      </p:sp>
      <p:sp>
        <p:nvSpPr>
          <p:cNvPr id="1029" name="吹き出し: 角を丸めた四角形 1028">
            <a:extLst>
              <a:ext uri="{FF2B5EF4-FFF2-40B4-BE49-F238E27FC236}">
                <a16:creationId xmlns:a16="http://schemas.microsoft.com/office/drawing/2014/main" id="{9037DD94-C86A-4E08-A682-397CF2DD1D7B}"/>
              </a:ext>
            </a:extLst>
          </p:cNvPr>
          <p:cNvSpPr/>
          <p:nvPr/>
        </p:nvSpPr>
        <p:spPr>
          <a:xfrm>
            <a:off x="784593" y="2420417"/>
            <a:ext cx="2169623" cy="833120"/>
          </a:xfrm>
          <a:prstGeom prst="wedgeRoundRectCallout">
            <a:avLst>
              <a:gd name="adj1" fmla="val 63785"/>
              <a:gd name="adj2" fmla="val 40549"/>
              <a:gd name="adj3" fmla="val 16667"/>
            </a:avLst>
          </a:prstGeom>
          <a:solidFill>
            <a:srgbClr val="FF0066">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2000" dirty="0">
                <a:solidFill>
                  <a:schemeClr val="tx1"/>
                </a:solidFill>
                <a:latin typeface="Meiryo UI" panose="020B0604030504040204" pitchFamily="50" charset="-128"/>
                <a:ea typeface="Meiryo UI" panose="020B0604030504040204" pitchFamily="50" charset="-128"/>
              </a:rPr>
              <a:t>操作に応じた</a:t>
            </a:r>
            <a:endParaRPr kumimoji="1" lang="en-US" altLang="ja-JP" sz="2000" dirty="0">
              <a:solidFill>
                <a:schemeClr val="tx1"/>
              </a:solidFill>
              <a:latin typeface="Meiryo UI" panose="020B0604030504040204" pitchFamily="50" charset="-128"/>
              <a:ea typeface="Meiryo UI" panose="020B0604030504040204" pitchFamily="50" charset="-128"/>
            </a:endParaRPr>
          </a:p>
          <a:p>
            <a:r>
              <a:rPr kumimoji="1" lang="ja-JP" altLang="en-US" sz="2000" dirty="0">
                <a:solidFill>
                  <a:schemeClr val="tx1"/>
                </a:solidFill>
                <a:latin typeface="Meiryo UI" panose="020B0604030504040204" pitchFamily="50" charset="-128"/>
                <a:ea typeface="Meiryo UI" panose="020B0604030504040204" pitchFamily="50" charset="-128"/>
              </a:rPr>
              <a:t>処理を呼び出す</a:t>
            </a:r>
          </a:p>
        </p:txBody>
      </p:sp>
      <p:sp>
        <p:nvSpPr>
          <p:cNvPr id="1031" name="吹き出し: 角を丸めた四角形 1030">
            <a:extLst>
              <a:ext uri="{FF2B5EF4-FFF2-40B4-BE49-F238E27FC236}">
                <a16:creationId xmlns:a16="http://schemas.microsoft.com/office/drawing/2014/main" id="{752792F5-29EA-47A3-9109-BE03BB8B07B2}"/>
              </a:ext>
            </a:extLst>
          </p:cNvPr>
          <p:cNvSpPr/>
          <p:nvPr/>
        </p:nvSpPr>
        <p:spPr>
          <a:xfrm>
            <a:off x="771338" y="3551942"/>
            <a:ext cx="2169623" cy="833120"/>
          </a:xfrm>
          <a:prstGeom prst="wedgeRoundRectCallout">
            <a:avLst>
              <a:gd name="adj1" fmla="val 61809"/>
              <a:gd name="adj2" fmla="val -52134"/>
              <a:gd name="adj3" fmla="val 16667"/>
            </a:avLst>
          </a:prstGeom>
          <a:solidFill>
            <a:srgbClr val="FF0066">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2000" dirty="0">
                <a:solidFill>
                  <a:schemeClr val="tx1"/>
                </a:solidFill>
                <a:latin typeface="Meiryo UI" panose="020B0604030504040204" pitchFamily="50" charset="-128"/>
                <a:ea typeface="Meiryo UI" panose="020B0604030504040204" pitchFamily="50" charset="-128"/>
              </a:rPr>
              <a:t>処理結果に応じた</a:t>
            </a:r>
            <a:r>
              <a:rPr kumimoji="1" lang="en-US" altLang="ja-JP" sz="2000" dirty="0">
                <a:solidFill>
                  <a:schemeClr val="tx1"/>
                </a:solidFill>
                <a:latin typeface="Meiryo UI" panose="020B0604030504040204" pitchFamily="50" charset="-128"/>
                <a:ea typeface="Meiryo UI" panose="020B0604030504040204" pitchFamily="50" charset="-128"/>
              </a:rPr>
              <a:t>HTML</a:t>
            </a:r>
            <a:r>
              <a:rPr kumimoji="1" lang="ja-JP" altLang="en-US" sz="2000" dirty="0">
                <a:solidFill>
                  <a:schemeClr val="tx1"/>
                </a:solidFill>
                <a:latin typeface="Meiryo UI" panose="020B0604030504040204" pitchFamily="50" charset="-128"/>
                <a:ea typeface="Meiryo UI" panose="020B0604030504040204" pitchFamily="50" charset="-128"/>
              </a:rPr>
              <a:t>を作る</a:t>
            </a:r>
          </a:p>
        </p:txBody>
      </p:sp>
      <p:sp>
        <p:nvSpPr>
          <p:cNvPr id="1032" name="テキスト ボックス 1031">
            <a:extLst>
              <a:ext uri="{FF2B5EF4-FFF2-40B4-BE49-F238E27FC236}">
                <a16:creationId xmlns:a16="http://schemas.microsoft.com/office/drawing/2014/main" id="{B6830F43-C564-4EE9-8194-8681A9375C23}"/>
              </a:ext>
            </a:extLst>
          </p:cNvPr>
          <p:cNvSpPr txBox="1"/>
          <p:nvPr/>
        </p:nvSpPr>
        <p:spPr>
          <a:xfrm>
            <a:off x="3194050" y="4077286"/>
            <a:ext cx="1732082" cy="615553"/>
          </a:xfrm>
          <a:prstGeom prst="rect">
            <a:avLst/>
          </a:prstGeom>
          <a:noFill/>
        </p:spPr>
        <p:txBody>
          <a:bodyPr wrap="square" lIns="0" tIns="0" rIns="0" bIns="0" rtlCol="0" anchor="ctr" anchorCtr="0">
            <a:spAutoFit/>
          </a:bodyPr>
          <a:lstStyle/>
          <a:p>
            <a:pPr algn="ctr">
              <a:lnSpc>
                <a:spcPts val="2400"/>
              </a:lnSpc>
            </a:pPr>
            <a:r>
              <a:rPr kumimoji="1" lang="ja-JP" altLang="en-US" sz="2000" dirty="0">
                <a:latin typeface="Meiryo UI" panose="020B0604030504040204" pitchFamily="50" charset="-128"/>
                <a:ea typeface="Meiryo UI" panose="020B0604030504040204" pitchFamily="50" charset="-128"/>
              </a:rPr>
              <a:t>ブラウザ</a:t>
            </a:r>
            <a:endParaRPr kumimoji="1" lang="en-US" altLang="ja-JP" sz="2000" dirty="0">
              <a:latin typeface="Meiryo UI" panose="020B0604030504040204" pitchFamily="50" charset="-128"/>
              <a:ea typeface="Meiryo UI" panose="020B0604030504040204" pitchFamily="50" charset="-128"/>
            </a:endParaRPr>
          </a:p>
          <a:p>
            <a:pPr algn="ctr">
              <a:lnSpc>
                <a:spcPts val="2400"/>
              </a:lnSpc>
            </a:pPr>
            <a:r>
              <a:rPr kumimoji="1" lang="ja-JP" altLang="en-US" sz="2000" dirty="0">
                <a:latin typeface="Meiryo UI" panose="020B0604030504040204" pitchFamily="50" charset="-128"/>
                <a:ea typeface="Meiryo UI" panose="020B0604030504040204" pitchFamily="50" charset="-128"/>
              </a:rPr>
              <a:t>（</a:t>
            </a:r>
            <a:r>
              <a:rPr kumimoji="1" lang="en-US" altLang="ja-JP" sz="2000" dirty="0">
                <a:highlight>
                  <a:srgbClr val="FFFF00"/>
                </a:highlight>
                <a:latin typeface="Meiryo UI" panose="020B0604030504040204" pitchFamily="50" charset="-128"/>
                <a:ea typeface="Meiryo UI" panose="020B0604030504040204" pitchFamily="50" charset="-128"/>
              </a:rPr>
              <a:t>SPA</a:t>
            </a:r>
            <a:r>
              <a:rPr kumimoji="1" lang="ja-JP" altLang="en-US" sz="2000" dirty="0">
                <a:latin typeface="Meiryo UI" panose="020B0604030504040204" pitchFamily="50" charset="-128"/>
                <a:ea typeface="Meiryo UI" panose="020B0604030504040204" pitchFamily="50" charset="-128"/>
              </a:rPr>
              <a:t>）</a:t>
            </a:r>
            <a:endParaRPr kumimoji="1" lang="en-US" altLang="ja-JP" sz="2000" dirty="0">
              <a:latin typeface="Meiryo UI" panose="020B0604030504040204" pitchFamily="50" charset="-128"/>
              <a:ea typeface="Meiryo UI" panose="020B0604030504040204" pitchFamily="50" charset="-128"/>
            </a:endParaRPr>
          </a:p>
        </p:txBody>
      </p:sp>
      <p:sp>
        <p:nvSpPr>
          <p:cNvPr id="2" name="スライド番号プレースホルダー 1">
            <a:extLst>
              <a:ext uri="{FF2B5EF4-FFF2-40B4-BE49-F238E27FC236}">
                <a16:creationId xmlns:a16="http://schemas.microsoft.com/office/drawing/2014/main" id="{4665345A-ED9F-46D6-937B-9F4B7D73AF39}"/>
              </a:ext>
            </a:extLst>
          </p:cNvPr>
          <p:cNvSpPr>
            <a:spLocks noGrp="1"/>
          </p:cNvSpPr>
          <p:nvPr>
            <p:ph type="sldNum" sz="quarter" idx="12"/>
          </p:nvPr>
        </p:nvSpPr>
        <p:spPr/>
        <p:txBody>
          <a:bodyPr/>
          <a:lstStyle/>
          <a:p>
            <a:fld id="{A783C381-2822-4F05-8A88-66F73725CF2D}" type="slidenum">
              <a:rPr kumimoji="1" lang="ja-JP" altLang="en-US" smtClean="0"/>
              <a:t>14</a:t>
            </a:fld>
            <a:endParaRPr kumimoji="1" lang="ja-JP" altLang="en-US"/>
          </a:p>
        </p:txBody>
      </p:sp>
    </p:spTree>
    <p:extLst>
      <p:ext uri="{BB962C8B-B14F-4D97-AF65-F5344CB8AC3E}">
        <p14:creationId xmlns:p14="http://schemas.microsoft.com/office/powerpoint/2010/main" val="34694062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Single</a:t>
            </a:r>
            <a:r>
              <a:rPr kumimoji="1" lang="ja-JP" altLang="en-US" sz="2800" b="1" dirty="0">
                <a:latin typeface="Meiryo UI" panose="020B0604030504040204" pitchFamily="50" charset="-128"/>
                <a:ea typeface="Meiryo UI" panose="020B0604030504040204" pitchFamily="50" charset="-128"/>
              </a:rPr>
              <a:t> </a:t>
            </a:r>
            <a:r>
              <a:rPr kumimoji="1" lang="en-US" altLang="ja-JP" sz="2800" b="1" dirty="0">
                <a:latin typeface="Meiryo UI" panose="020B0604030504040204" pitchFamily="50" charset="-128"/>
                <a:ea typeface="Meiryo UI" panose="020B0604030504040204" pitchFamily="50" charset="-128"/>
              </a:rPr>
              <a:t>Page</a:t>
            </a:r>
            <a:r>
              <a:rPr kumimoji="1" lang="ja-JP" altLang="en-US" sz="2800" b="1" dirty="0">
                <a:latin typeface="Meiryo UI" panose="020B0604030504040204" pitchFamily="50" charset="-128"/>
                <a:ea typeface="Meiryo UI" panose="020B0604030504040204" pitchFamily="50" charset="-128"/>
              </a:rPr>
              <a:t> </a:t>
            </a:r>
            <a:r>
              <a:rPr kumimoji="1" lang="en-US" altLang="ja-JP" sz="2800" b="1" dirty="0">
                <a:latin typeface="Meiryo UI" panose="020B0604030504040204" pitchFamily="50" charset="-128"/>
                <a:ea typeface="Meiryo UI" panose="020B0604030504040204" pitchFamily="50" charset="-128"/>
              </a:rPr>
              <a:t>Application</a:t>
            </a:r>
            <a:endParaRPr kumimoji="1" lang="ja-JP" altLang="en-US" sz="2800" b="1" dirty="0">
              <a:latin typeface="Meiryo UI" panose="020B0604030504040204" pitchFamily="50" charset="-128"/>
              <a:ea typeface="Meiryo UI" panose="020B0604030504040204" pitchFamily="50" charset="-128"/>
            </a:endParaRP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861390"/>
          </a:xfrm>
          <a:prstGeom prst="rect">
            <a:avLst/>
          </a:prstGeom>
          <a:noFill/>
        </p:spPr>
        <p:txBody>
          <a:bodyPr wrap="square" rtlCol="0">
            <a:spAutoFit/>
          </a:bodyPr>
          <a:lstStyle/>
          <a:p>
            <a:pPr>
              <a:lnSpc>
                <a:spcPts val="3200"/>
              </a:lnSpc>
            </a:pPr>
            <a:r>
              <a:rPr kumimoji="1" lang="en-US" altLang="ja-JP" sz="2000" dirty="0">
                <a:latin typeface="Meiryo UI" panose="020B0604030504040204" pitchFamily="50" charset="-128"/>
                <a:ea typeface="Meiryo UI" panose="020B0604030504040204" pitchFamily="50" charset="-128"/>
              </a:rPr>
              <a:t>HTML</a:t>
            </a:r>
            <a:r>
              <a:rPr kumimoji="1" lang="ja-JP" altLang="en-US" sz="2000" dirty="0">
                <a:latin typeface="Meiryo UI" panose="020B0604030504040204" pitchFamily="50" charset="-128"/>
                <a:ea typeface="Meiryo UI" panose="020B0604030504040204" pitchFamily="50" charset="-128"/>
              </a:rPr>
              <a:t>、</a:t>
            </a:r>
            <a:r>
              <a:rPr kumimoji="1" lang="en-US" altLang="ja-JP" sz="2000" dirty="0">
                <a:highlight>
                  <a:srgbClr val="FFFF00"/>
                </a:highlight>
                <a:latin typeface="Meiryo UI" panose="020B0604030504040204" pitchFamily="50" charset="-128"/>
                <a:ea typeface="Meiryo UI" panose="020B0604030504040204" pitchFamily="50" charset="-128"/>
              </a:rPr>
              <a:t>JavaScript</a:t>
            </a:r>
            <a:r>
              <a:rPr kumimoji="1" lang="ja-JP" altLang="en-US" sz="2000" dirty="0">
                <a:latin typeface="Meiryo UI" panose="020B0604030504040204" pitchFamily="50" charset="-128"/>
                <a:ea typeface="Meiryo UI" panose="020B0604030504040204" pitchFamily="50" charset="-128"/>
              </a:rPr>
              <a:t>、</a:t>
            </a:r>
            <a:r>
              <a:rPr kumimoji="1" lang="en-US" altLang="ja-JP" sz="2000" dirty="0">
                <a:latin typeface="Meiryo UI" panose="020B0604030504040204" pitchFamily="50" charset="-128"/>
                <a:ea typeface="Meiryo UI" panose="020B0604030504040204" pitchFamily="50" charset="-128"/>
              </a:rPr>
              <a:t>CSS</a:t>
            </a:r>
            <a:r>
              <a:rPr kumimoji="1" lang="ja-JP" altLang="en-US" sz="2000" dirty="0">
                <a:latin typeface="Meiryo UI" panose="020B0604030504040204" pitchFamily="50" charset="-128"/>
                <a:ea typeface="Meiryo UI" panose="020B0604030504040204" pitchFamily="50" charset="-128"/>
              </a:rPr>
              <a:t>を駆使して単一ページでアプリケーションを実現します。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p:txBody>
      </p:sp>
      <p:pic>
        <p:nvPicPr>
          <p:cNvPr id="9" name="図 8">
            <a:extLst>
              <a:ext uri="{FF2B5EF4-FFF2-40B4-BE49-F238E27FC236}">
                <a16:creationId xmlns:a16="http://schemas.microsoft.com/office/drawing/2014/main" id="{E369FB7E-EA53-4BEF-99DD-75A6142A8ED6}"/>
              </a:ext>
            </a:extLst>
          </p:cNvPr>
          <p:cNvPicPr>
            <a:picLocks noChangeAspect="1"/>
          </p:cNvPicPr>
          <p:nvPr/>
        </p:nvPicPr>
        <p:blipFill>
          <a:blip r:embed="rId3"/>
          <a:stretch>
            <a:fillRect/>
          </a:stretch>
        </p:blipFill>
        <p:spPr>
          <a:xfrm>
            <a:off x="2293526" y="2333848"/>
            <a:ext cx="5120791" cy="3426871"/>
          </a:xfrm>
          <a:prstGeom prst="rect">
            <a:avLst/>
          </a:prstGeom>
          <a:ln>
            <a:noFill/>
          </a:ln>
          <a:effectLst/>
        </p:spPr>
      </p:pic>
      <p:sp>
        <p:nvSpPr>
          <p:cNvPr id="2" name="テキスト ボックス 1">
            <a:extLst>
              <a:ext uri="{FF2B5EF4-FFF2-40B4-BE49-F238E27FC236}">
                <a16:creationId xmlns:a16="http://schemas.microsoft.com/office/drawing/2014/main" id="{867F91D1-D9AD-4063-ABF6-56786627E796}"/>
              </a:ext>
            </a:extLst>
          </p:cNvPr>
          <p:cNvSpPr txBox="1"/>
          <p:nvPr/>
        </p:nvSpPr>
        <p:spPr>
          <a:xfrm>
            <a:off x="2103082" y="5760719"/>
            <a:ext cx="5501677" cy="348493"/>
          </a:xfrm>
          <a:prstGeom prst="rect">
            <a:avLst/>
          </a:prstGeom>
          <a:noFill/>
        </p:spPr>
        <p:txBody>
          <a:bodyPr wrap="square" lIns="0" tIns="0" rIns="0" bIns="0" rtlCol="0" anchor="t" anchorCtr="0">
            <a:spAutoFit/>
          </a:bodyPr>
          <a:lstStyle/>
          <a:p>
            <a:pPr algn="ctr">
              <a:lnSpc>
                <a:spcPts val="3200"/>
              </a:lnSpc>
            </a:pPr>
            <a:r>
              <a:rPr kumimoji="1" lang="en-US" altLang="ja-JP" sz="1600" dirty="0">
                <a:solidFill>
                  <a:schemeClr val="bg2">
                    <a:lumMod val="50000"/>
                  </a:schemeClr>
                </a:solidFill>
                <a:latin typeface="Meiryo UI" panose="020B0604030504040204" pitchFamily="50" charset="-128"/>
                <a:ea typeface="Meiryo UI" panose="020B0604030504040204" pitchFamily="50" charset="-128"/>
              </a:rPr>
              <a:t>Pocket</a:t>
            </a:r>
            <a:r>
              <a:rPr kumimoji="1" lang="ja-JP" altLang="en-US" sz="1600" dirty="0">
                <a:solidFill>
                  <a:schemeClr val="bg2">
                    <a:lumMod val="50000"/>
                  </a:schemeClr>
                </a:solidFill>
                <a:latin typeface="Meiryo UI" panose="020B0604030504040204" pitchFamily="50" charset="-128"/>
                <a:ea typeface="Meiryo UI" panose="020B0604030504040204" pitchFamily="50" charset="-128"/>
              </a:rPr>
              <a:t>で左側のメニューを選ぶとコンテンツ部分だけ再描画されます</a:t>
            </a:r>
            <a:endParaRPr kumimoji="1" lang="en-US" altLang="ja-JP" sz="1600" dirty="0">
              <a:solidFill>
                <a:schemeClr val="bg2">
                  <a:lumMod val="50000"/>
                </a:schemeClr>
              </a:solidFill>
              <a:latin typeface="Meiryo UI" panose="020B0604030504040204" pitchFamily="50" charset="-128"/>
              <a:ea typeface="Meiryo UI" panose="020B0604030504040204" pitchFamily="50" charset="-128"/>
            </a:endParaRPr>
          </a:p>
        </p:txBody>
      </p:sp>
      <p:sp>
        <p:nvSpPr>
          <p:cNvPr id="4" name="矢印: 右 3">
            <a:extLst>
              <a:ext uri="{FF2B5EF4-FFF2-40B4-BE49-F238E27FC236}">
                <a16:creationId xmlns:a16="http://schemas.microsoft.com/office/drawing/2014/main" id="{37A1CA19-2436-4BF5-B840-AE131D89C317}"/>
              </a:ext>
            </a:extLst>
          </p:cNvPr>
          <p:cNvSpPr/>
          <p:nvPr/>
        </p:nvSpPr>
        <p:spPr>
          <a:xfrm rot="2071265">
            <a:off x="1958530" y="3472967"/>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 name="矢印: 右 4">
            <a:extLst>
              <a:ext uri="{FF2B5EF4-FFF2-40B4-BE49-F238E27FC236}">
                <a16:creationId xmlns:a16="http://schemas.microsoft.com/office/drawing/2014/main" id="{A8F95B57-FC31-428B-BA92-009866452597}"/>
              </a:ext>
            </a:extLst>
          </p:cNvPr>
          <p:cNvSpPr/>
          <p:nvPr/>
        </p:nvSpPr>
        <p:spPr>
          <a:xfrm rot="8180439">
            <a:off x="6307989" y="2855575"/>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 name="スライド番号プレースホルダー 6">
            <a:extLst>
              <a:ext uri="{FF2B5EF4-FFF2-40B4-BE49-F238E27FC236}">
                <a16:creationId xmlns:a16="http://schemas.microsoft.com/office/drawing/2014/main" id="{3A5401B4-1DAB-4CD0-B320-943EF252D8CA}"/>
              </a:ext>
            </a:extLst>
          </p:cNvPr>
          <p:cNvSpPr>
            <a:spLocks noGrp="1"/>
          </p:cNvSpPr>
          <p:nvPr>
            <p:ph type="sldNum" sz="quarter" idx="12"/>
          </p:nvPr>
        </p:nvSpPr>
        <p:spPr/>
        <p:txBody>
          <a:bodyPr/>
          <a:lstStyle/>
          <a:p>
            <a:fld id="{A783C381-2822-4F05-8A88-66F73725CF2D}" type="slidenum">
              <a:rPr kumimoji="1" lang="ja-JP" altLang="en-US" smtClean="0"/>
              <a:t>15</a:t>
            </a:fld>
            <a:endParaRPr kumimoji="1" lang="ja-JP" altLang="en-US"/>
          </a:p>
        </p:txBody>
      </p:sp>
    </p:spTree>
    <p:extLst>
      <p:ext uri="{BB962C8B-B14F-4D97-AF65-F5344CB8AC3E}">
        <p14:creationId xmlns:p14="http://schemas.microsoft.com/office/powerpoint/2010/main" val="42172764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554708"/>
          </a:xfrm>
          <a:prstGeom prst="rect">
            <a:avLst/>
          </a:prstGeom>
          <a:noFill/>
        </p:spPr>
        <p:txBody>
          <a:bodyPr wrap="square" rtlCol="0">
            <a:spAutoFit/>
          </a:bodyPr>
          <a:lstStyle/>
          <a:p>
            <a:pPr>
              <a:lnSpc>
                <a:spcPts val="3200"/>
              </a:lnSpc>
            </a:pPr>
            <a:r>
              <a:rPr kumimoji="1" lang="en-US" altLang="ja-JP" sz="2000" dirty="0">
                <a:latin typeface="Meiryo UI" panose="020B0604030504040204" pitchFamily="50" charset="-128"/>
                <a:ea typeface="Meiryo UI" panose="020B0604030504040204" pitchFamily="50" charset="-128"/>
              </a:rPr>
              <a:t>SPA</a:t>
            </a:r>
            <a:r>
              <a:rPr kumimoji="1" lang="ja-JP" altLang="en-US" sz="2000" dirty="0">
                <a:latin typeface="Meiryo UI" panose="020B0604030504040204" pitchFamily="50" charset="-128"/>
                <a:ea typeface="Meiryo UI" panose="020B0604030504040204" pitchFamily="50" charset="-128"/>
              </a:rPr>
              <a:t>を</a:t>
            </a:r>
            <a:r>
              <a:rPr kumimoji="1" lang="en-US" altLang="ja-JP" sz="2000" dirty="0">
                <a:latin typeface="Meiryo UI" panose="020B0604030504040204" pitchFamily="50" charset="-128"/>
                <a:ea typeface="Meiryo UI" panose="020B0604030504040204" pitchFamily="50" charset="-128"/>
              </a:rPr>
              <a:t>1</a:t>
            </a:r>
            <a:r>
              <a:rPr kumimoji="1" lang="ja-JP" altLang="en-US" sz="2000" dirty="0">
                <a:latin typeface="Meiryo UI" panose="020B0604030504040204" pitchFamily="50" charset="-128"/>
                <a:ea typeface="Meiryo UI" panose="020B0604030504040204" pitchFamily="50" charset="-128"/>
              </a:rPr>
              <a:t>から作るのは相当大変なので</a:t>
            </a:r>
            <a:r>
              <a:rPr kumimoji="1" lang="en-US" altLang="ja-JP" sz="2000" dirty="0">
                <a:highlight>
                  <a:srgbClr val="FFFF00"/>
                </a:highlight>
                <a:latin typeface="Meiryo UI" panose="020B0604030504040204" pitchFamily="50" charset="-128"/>
                <a:ea typeface="Meiryo UI" panose="020B0604030504040204" pitchFamily="50" charset="-128"/>
              </a:rPr>
              <a:t>React</a:t>
            </a:r>
            <a:r>
              <a:rPr kumimoji="1" lang="ja-JP" altLang="en-US" sz="2000" dirty="0">
                <a:latin typeface="Meiryo UI" panose="020B0604030504040204" pitchFamily="50" charset="-128"/>
                <a:ea typeface="Meiryo UI" panose="020B0604030504040204" pitchFamily="50" charset="-128"/>
              </a:rPr>
              <a:t>を使います。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React</a:t>
            </a:r>
            <a:r>
              <a:rPr kumimoji="1" lang="ja-JP" altLang="en-US" sz="2000" dirty="0">
                <a:latin typeface="Meiryo UI" panose="020B0604030504040204" pitchFamily="50" charset="-128"/>
                <a:ea typeface="Meiryo UI" panose="020B0604030504040204" pitchFamily="50" charset="-128"/>
              </a:rPr>
              <a:t>は</a:t>
            </a:r>
            <a:r>
              <a:rPr kumimoji="1" lang="en-US" altLang="ja-JP" sz="2000" dirty="0">
                <a:latin typeface="Meiryo UI" panose="020B0604030504040204" pitchFamily="50" charset="-128"/>
                <a:ea typeface="Meiryo UI" panose="020B0604030504040204" pitchFamily="50" charset="-128"/>
              </a:rPr>
              <a:t>SPA</a:t>
            </a:r>
            <a:r>
              <a:rPr kumimoji="1" lang="ja-JP" altLang="en-US" sz="2000" dirty="0">
                <a:latin typeface="Meiryo UI" panose="020B0604030504040204" pitchFamily="50" charset="-128"/>
                <a:ea typeface="Meiryo UI" panose="020B0604030504040204" pitchFamily="50" charset="-128"/>
              </a:rPr>
              <a:t>を作るためのフレームワークです。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画面部品</a:t>
            </a:r>
            <a:r>
              <a:rPr kumimoji="1" lang="en-US" altLang="ja-JP" sz="2000" dirty="0">
                <a:latin typeface="Meiryo UI" panose="020B0604030504040204" pitchFamily="50" charset="-128"/>
                <a:ea typeface="Meiryo UI" panose="020B0604030504040204" pitchFamily="50" charset="-128"/>
              </a:rPr>
              <a:t>(</a:t>
            </a:r>
            <a:r>
              <a:rPr kumimoji="1" lang="ja-JP" altLang="en-US" sz="2000" dirty="0">
                <a:latin typeface="Meiryo UI" panose="020B0604030504040204" pitchFamily="50" charset="-128"/>
                <a:ea typeface="Meiryo UI" panose="020B0604030504040204" pitchFamily="50" charset="-128"/>
              </a:rPr>
              <a:t>＝コンポーネント</a:t>
            </a:r>
            <a:r>
              <a:rPr kumimoji="1" lang="en-US" altLang="ja-JP" sz="2000" dirty="0">
                <a:latin typeface="Meiryo UI" panose="020B0604030504040204" pitchFamily="50" charset="-128"/>
                <a:ea typeface="Meiryo UI" panose="020B0604030504040204" pitchFamily="50" charset="-128"/>
              </a:rPr>
              <a:t>)</a:t>
            </a:r>
            <a:r>
              <a:rPr kumimoji="1" lang="ja-JP" altLang="en-US" sz="2000" dirty="0">
                <a:latin typeface="Meiryo UI" panose="020B0604030504040204" pitchFamily="50" charset="-128"/>
                <a:ea typeface="Meiryo UI" panose="020B0604030504040204" pitchFamily="50" charset="-128"/>
              </a:rPr>
              <a:t>、イベントハンドリング、</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状態保持、画面遷移</a:t>
            </a:r>
            <a:r>
              <a:rPr kumimoji="1" lang="en-US" altLang="ja-JP" sz="2000" dirty="0">
                <a:latin typeface="Meiryo UI" panose="020B0604030504040204" pitchFamily="50" charset="-128"/>
                <a:ea typeface="Meiryo UI" panose="020B0604030504040204" pitchFamily="50" charset="-128"/>
              </a:rPr>
              <a:t>(</a:t>
            </a:r>
            <a:r>
              <a:rPr kumimoji="1" lang="ja-JP" altLang="en-US" sz="2000" dirty="0">
                <a:latin typeface="Meiryo UI" panose="020B0604030504040204" pitchFamily="50" charset="-128"/>
                <a:ea typeface="Meiryo UI" panose="020B0604030504040204" pitchFamily="50" charset="-128"/>
              </a:rPr>
              <a:t>＝ルーティング</a:t>
            </a:r>
            <a:r>
              <a:rPr kumimoji="1" lang="en-US" altLang="ja-JP" sz="2000" dirty="0">
                <a:latin typeface="Meiryo UI" panose="020B0604030504040204" pitchFamily="50" charset="-128"/>
                <a:ea typeface="Meiryo UI" panose="020B0604030504040204" pitchFamily="50" charset="-128"/>
              </a:rPr>
              <a:t>)</a:t>
            </a:r>
            <a:r>
              <a:rPr kumimoji="1" lang="ja-JP" altLang="en-US" sz="2000" dirty="0">
                <a:latin typeface="Meiryo UI" panose="020B0604030504040204" pitchFamily="50" charset="-128"/>
                <a:ea typeface="Meiryo UI" panose="020B0604030504040204" pitchFamily="50" charset="-128"/>
              </a:rPr>
              <a:t>など、</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SPA</a:t>
            </a:r>
            <a:r>
              <a:rPr kumimoji="1" lang="ja-JP" altLang="en-US" sz="2000" dirty="0">
                <a:latin typeface="Meiryo UI" panose="020B0604030504040204" pitchFamily="50" charset="-128"/>
                <a:ea typeface="Meiryo UI" panose="020B0604030504040204" pitchFamily="50" charset="-128"/>
              </a:rPr>
              <a:t>作成に必要な仕組みを提供してくれます。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日本語の公式サイトもあります。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とても分かり易いです。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hlinkClick r:id="rId3"/>
              </a:rPr>
              <a:t>https://ja.reactjs.org/</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p:txBody>
      </p:sp>
      <p:pic>
        <p:nvPicPr>
          <p:cNvPr id="8" name="図 7">
            <a:extLst>
              <a:ext uri="{FF2B5EF4-FFF2-40B4-BE49-F238E27FC236}">
                <a16:creationId xmlns:a16="http://schemas.microsoft.com/office/drawing/2014/main" id="{DE08C330-89D7-4D52-878B-76B2406AB43E}"/>
              </a:ext>
            </a:extLst>
          </p:cNvPr>
          <p:cNvPicPr>
            <a:picLocks noChangeAspect="1"/>
          </p:cNvPicPr>
          <p:nvPr/>
        </p:nvPicPr>
        <p:blipFill rotWithShape="1">
          <a:blip r:embed="rId4"/>
          <a:srcRect l="9781" t="9532" r="10479" b="11976"/>
          <a:stretch/>
        </p:blipFill>
        <p:spPr>
          <a:xfrm>
            <a:off x="7303356" y="1596903"/>
            <a:ext cx="3753022" cy="3664194"/>
          </a:xfrm>
          <a:prstGeom prst="rect">
            <a:avLst/>
          </a:prstGeom>
        </p:spPr>
      </p:pic>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React</a:t>
            </a:r>
            <a:endParaRPr kumimoji="1" lang="ja-JP" altLang="en-US" sz="2800" b="1" dirty="0">
              <a:latin typeface="Meiryo UI" panose="020B0604030504040204" pitchFamily="50" charset="-128"/>
              <a:ea typeface="Meiryo UI" panose="020B0604030504040204" pitchFamily="50" charset="-128"/>
            </a:endParaRPr>
          </a:p>
        </p:txBody>
      </p:sp>
      <p:sp>
        <p:nvSpPr>
          <p:cNvPr id="2" name="テキスト ボックス 1">
            <a:extLst>
              <a:ext uri="{FF2B5EF4-FFF2-40B4-BE49-F238E27FC236}">
                <a16:creationId xmlns:a16="http://schemas.microsoft.com/office/drawing/2014/main" id="{0A2894D2-F72D-497E-AACF-B58BF7F898A3}"/>
              </a:ext>
            </a:extLst>
          </p:cNvPr>
          <p:cNvSpPr txBox="1"/>
          <p:nvPr/>
        </p:nvSpPr>
        <p:spPr>
          <a:xfrm>
            <a:off x="9282793" y="6079063"/>
            <a:ext cx="2909207" cy="571695"/>
          </a:xfrm>
          <a:prstGeom prst="rect">
            <a:avLst/>
          </a:prstGeom>
          <a:noFill/>
        </p:spPr>
        <p:txBody>
          <a:bodyPr wrap="square" rtlCol="0">
            <a:spAutoFit/>
          </a:bodyPr>
          <a:lstStyle/>
          <a:p>
            <a:pPr>
              <a:lnSpc>
                <a:spcPts val="2000"/>
              </a:lnSpc>
            </a:pPr>
            <a:r>
              <a:rPr kumimoji="1" lang="ja-JP" altLang="en-US" sz="1200" dirty="0">
                <a:solidFill>
                  <a:schemeClr val="bg1">
                    <a:lumMod val="50000"/>
                  </a:schemeClr>
                </a:solidFill>
                <a:latin typeface="Meiryo UI" panose="020B0604030504040204" pitchFamily="50" charset="-128"/>
                <a:ea typeface="Meiryo UI" panose="020B0604030504040204" pitchFamily="50" charset="-128"/>
              </a:rPr>
              <a:t>ソースコードは</a:t>
            </a:r>
            <a:r>
              <a:rPr kumimoji="1" lang="en-US" altLang="ja-JP" sz="1200" dirty="0">
                <a:solidFill>
                  <a:schemeClr val="bg1">
                    <a:lumMod val="50000"/>
                  </a:schemeClr>
                </a:solidFill>
                <a:latin typeface="Meiryo UI" panose="020B0604030504040204" pitchFamily="50" charset="-128"/>
                <a:ea typeface="Meiryo UI" panose="020B0604030504040204" pitchFamily="50" charset="-128"/>
              </a:rPr>
              <a:t>carbon</a:t>
            </a:r>
            <a:r>
              <a:rPr kumimoji="1" lang="ja-JP" altLang="en-US" sz="1200" dirty="0">
                <a:solidFill>
                  <a:schemeClr val="bg1">
                    <a:lumMod val="50000"/>
                  </a:schemeClr>
                </a:solidFill>
                <a:latin typeface="Meiryo UI" panose="020B0604030504040204" pitchFamily="50" charset="-128"/>
                <a:ea typeface="Meiryo UI" panose="020B0604030504040204" pitchFamily="50" charset="-128"/>
              </a:rPr>
              <a:t>を使用しています。</a:t>
            </a:r>
          </a:p>
          <a:p>
            <a:pPr>
              <a:lnSpc>
                <a:spcPts val="2000"/>
              </a:lnSpc>
            </a:pPr>
            <a:r>
              <a:rPr kumimoji="1" lang="en-US" altLang="ja-JP" sz="1200" dirty="0">
                <a:solidFill>
                  <a:schemeClr val="bg1">
                    <a:lumMod val="50000"/>
                  </a:schemeClr>
                </a:solidFill>
                <a:latin typeface="Meiryo UI" panose="020B0604030504040204" pitchFamily="50" charset="-128"/>
                <a:ea typeface="Meiryo UI" panose="020B0604030504040204" pitchFamily="50" charset="-128"/>
              </a:rPr>
              <a:t>https://carbon.now.sh/</a:t>
            </a:r>
          </a:p>
        </p:txBody>
      </p:sp>
      <p:sp>
        <p:nvSpPr>
          <p:cNvPr id="4" name="テキスト ボックス 3">
            <a:extLst>
              <a:ext uri="{FF2B5EF4-FFF2-40B4-BE49-F238E27FC236}">
                <a16:creationId xmlns:a16="http://schemas.microsoft.com/office/drawing/2014/main" id="{A38AA604-F875-4146-8036-8568E14F3D32}"/>
              </a:ext>
            </a:extLst>
          </p:cNvPr>
          <p:cNvSpPr txBox="1"/>
          <p:nvPr/>
        </p:nvSpPr>
        <p:spPr>
          <a:xfrm>
            <a:off x="7550160" y="5128416"/>
            <a:ext cx="3259414" cy="348493"/>
          </a:xfrm>
          <a:prstGeom prst="rect">
            <a:avLst/>
          </a:prstGeom>
          <a:noFill/>
        </p:spPr>
        <p:txBody>
          <a:bodyPr wrap="square" lIns="0" tIns="0" rIns="0" bIns="0" rtlCol="0" anchor="t" anchorCtr="0">
            <a:spAutoFit/>
          </a:bodyPr>
          <a:lstStyle/>
          <a:p>
            <a:pPr algn="ctr">
              <a:lnSpc>
                <a:spcPts val="3200"/>
              </a:lnSpc>
            </a:pPr>
            <a:r>
              <a:rPr kumimoji="1" lang="ja-JP" altLang="en-US" sz="1600" dirty="0">
                <a:solidFill>
                  <a:schemeClr val="bg2">
                    <a:lumMod val="50000"/>
                  </a:schemeClr>
                </a:solidFill>
                <a:latin typeface="Meiryo UI" panose="020B0604030504040204" pitchFamily="50" charset="-128"/>
                <a:ea typeface="Meiryo UI" panose="020B0604030504040204" pitchFamily="50" charset="-128"/>
              </a:rPr>
              <a:t>「</a:t>
            </a:r>
            <a:r>
              <a:rPr kumimoji="1" lang="en-US" altLang="ja-JP" sz="1600" dirty="0">
                <a:solidFill>
                  <a:schemeClr val="bg2">
                    <a:lumMod val="50000"/>
                  </a:schemeClr>
                </a:solidFill>
                <a:latin typeface="Meiryo UI" panose="020B0604030504040204" pitchFamily="50" charset="-128"/>
                <a:ea typeface="Meiryo UI" panose="020B0604030504040204" pitchFamily="50" charset="-128"/>
              </a:rPr>
              <a:t>Hello,</a:t>
            </a:r>
            <a:r>
              <a:rPr kumimoji="1" lang="ja-JP" altLang="en-US" sz="1600" dirty="0">
                <a:solidFill>
                  <a:schemeClr val="bg2">
                    <a:lumMod val="50000"/>
                  </a:schemeClr>
                </a:solidFill>
                <a:latin typeface="Meiryo UI" panose="020B0604030504040204" pitchFamily="50" charset="-128"/>
                <a:ea typeface="Meiryo UI" panose="020B0604030504040204" pitchFamily="50" charset="-128"/>
              </a:rPr>
              <a:t> </a:t>
            </a:r>
            <a:r>
              <a:rPr kumimoji="1" lang="en-US" altLang="ja-JP" sz="1600" dirty="0">
                <a:solidFill>
                  <a:schemeClr val="bg2">
                    <a:lumMod val="50000"/>
                  </a:schemeClr>
                </a:solidFill>
                <a:latin typeface="Meiryo UI" panose="020B0604030504040204" pitchFamily="50" charset="-128"/>
                <a:ea typeface="Meiryo UI" panose="020B0604030504040204" pitchFamily="50" charset="-128"/>
              </a:rPr>
              <a:t>world</a:t>
            </a:r>
            <a:r>
              <a:rPr kumimoji="1" lang="ja-JP" altLang="en-US" sz="1600" dirty="0">
                <a:solidFill>
                  <a:schemeClr val="bg2">
                    <a:lumMod val="50000"/>
                  </a:schemeClr>
                </a:solidFill>
                <a:latin typeface="Meiryo UI" panose="020B0604030504040204" pitchFamily="50" charset="-128"/>
                <a:ea typeface="Meiryo UI" panose="020B0604030504040204" pitchFamily="50" charset="-128"/>
              </a:rPr>
              <a:t>」と出す</a:t>
            </a:r>
            <a:r>
              <a:rPr kumimoji="1" lang="en-US" altLang="ja-JP" sz="1600" dirty="0">
                <a:solidFill>
                  <a:schemeClr val="bg2">
                    <a:lumMod val="50000"/>
                  </a:schemeClr>
                </a:solidFill>
                <a:latin typeface="Meiryo UI" panose="020B0604030504040204" pitchFamily="50" charset="-128"/>
                <a:ea typeface="Meiryo UI" panose="020B0604030504040204" pitchFamily="50" charset="-128"/>
              </a:rPr>
              <a:t>React</a:t>
            </a:r>
            <a:r>
              <a:rPr kumimoji="1" lang="ja-JP" altLang="en-US" sz="1600" dirty="0">
                <a:solidFill>
                  <a:schemeClr val="bg2">
                    <a:lumMod val="50000"/>
                  </a:schemeClr>
                </a:solidFill>
                <a:latin typeface="Meiryo UI" panose="020B0604030504040204" pitchFamily="50" charset="-128"/>
                <a:ea typeface="Meiryo UI" panose="020B0604030504040204" pitchFamily="50" charset="-128"/>
              </a:rPr>
              <a:t>のコード</a:t>
            </a:r>
            <a:endParaRPr kumimoji="1" lang="en-US" altLang="ja-JP" sz="1600" dirty="0">
              <a:solidFill>
                <a:schemeClr val="bg2">
                  <a:lumMod val="50000"/>
                </a:schemeClr>
              </a:solidFill>
              <a:latin typeface="Meiryo UI" panose="020B0604030504040204" pitchFamily="50" charset="-128"/>
              <a:ea typeface="Meiryo UI" panose="020B0604030504040204" pitchFamily="50" charset="-128"/>
            </a:endParaRPr>
          </a:p>
        </p:txBody>
      </p:sp>
      <p:sp>
        <p:nvSpPr>
          <p:cNvPr id="5" name="スライド番号プレースホルダー 4">
            <a:extLst>
              <a:ext uri="{FF2B5EF4-FFF2-40B4-BE49-F238E27FC236}">
                <a16:creationId xmlns:a16="http://schemas.microsoft.com/office/drawing/2014/main" id="{2BE54940-4289-4178-BB3B-FA7380C49772}"/>
              </a:ext>
            </a:extLst>
          </p:cNvPr>
          <p:cNvSpPr>
            <a:spLocks noGrp="1"/>
          </p:cNvSpPr>
          <p:nvPr>
            <p:ph type="sldNum" sz="quarter" idx="12"/>
          </p:nvPr>
        </p:nvSpPr>
        <p:spPr/>
        <p:txBody>
          <a:bodyPr/>
          <a:lstStyle/>
          <a:p>
            <a:fld id="{A783C381-2822-4F05-8A88-66F73725CF2D}" type="slidenum">
              <a:rPr kumimoji="1" lang="ja-JP" altLang="en-US" smtClean="0"/>
              <a:t>16</a:t>
            </a:fld>
            <a:endParaRPr kumimoji="1" lang="ja-JP" altLang="en-US"/>
          </a:p>
        </p:txBody>
      </p:sp>
      <p:sp>
        <p:nvSpPr>
          <p:cNvPr id="7" name="矢印: 右 6">
            <a:extLst>
              <a:ext uri="{FF2B5EF4-FFF2-40B4-BE49-F238E27FC236}">
                <a16:creationId xmlns:a16="http://schemas.microsoft.com/office/drawing/2014/main" id="{DB63664B-57D3-436A-9B65-88C991A5B4E3}"/>
              </a:ext>
            </a:extLst>
          </p:cNvPr>
          <p:cNvSpPr/>
          <p:nvPr/>
        </p:nvSpPr>
        <p:spPr>
          <a:xfrm rot="14005723">
            <a:off x="10269972" y="3852860"/>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5652963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TypeScript</a:t>
            </a:r>
            <a:endParaRPr kumimoji="1" lang="ja-JP" altLang="en-US" sz="2800" b="1" dirty="0">
              <a:latin typeface="Meiryo UI" panose="020B0604030504040204" pitchFamily="50" charset="-128"/>
              <a:ea typeface="Meiryo UI" panose="020B0604030504040204" pitchFamily="50" charset="-128"/>
            </a:endParaRP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3323602"/>
          </a:xfrm>
          <a:prstGeom prst="rect">
            <a:avLst/>
          </a:prstGeom>
          <a:noFill/>
        </p:spPr>
        <p:txBody>
          <a:bodyPr wrap="square" rtlCol="0">
            <a:spAutoFit/>
          </a:bodyPr>
          <a:lstStyle/>
          <a:p>
            <a:pPr>
              <a:lnSpc>
                <a:spcPts val="3200"/>
              </a:lnSpc>
            </a:pPr>
            <a:r>
              <a:rPr kumimoji="1" lang="en-US" altLang="ja-JP" sz="2000" dirty="0">
                <a:latin typeface="Meiryo UI" panose="020B0604030504040204" pitchFamily="50" charset="-128"/>
                <a:ea typeface="Meiryo UI" panose="020B0604030504040204" pitchFamily="50" charset="-128"/>
              </a:rPr>
              <a:t>SPA</a:t>
            </a:r>
            <a:r>
              <a:rPr kumimoji="1" lang="ja-JP" altLang="en-US" sz="2000" dirty="0">
                <a:latin typeface="Meiryo UI" panose="020B0604030504040204" pitchFamily="50" charset="-128"/>
                <a:ea typeface="Meiryo UI" panose="020B0604030504040204" pitchFamily="50" charset="-128"/>
              </a:rPr>
              <a:t>の大部分は</a:t>
            </a:r>
            <a:r>
              <a:rPr kumimoji="1" lang="en-US" altLang="ja-JP" sz="2000" dirty="0">
                <a:latin typeface="Meiryo UI" panose="020B0604030504040204" pitchFamily="50" charset="-128"/>
                <a:ea typeface="Meiryo UI" panose="020B0604030504040204" pitchFamily="50" charset="-128"/>
              </a:rPr>
              <a:t>JavaScript</a:t>
            </a:r>
            <a:r>
              <a:rPr kumimoji="1" lang="ja-JP" altLang="en-US" sz="2000" dirty="0">
                <a:latin typeface="Meiryo UI" panose="020B0604030504040204" pitchFamily="50" charset="-128"/>
                <a:ea typeface="Meiryo UI" panose="020B0604030504040204" pitchFamily="50" charset="-128"/>
              </a:rPr>
              <a:t>で作ります。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JavaScript</a:t>
            </a:r>
            <a:r>
              <a:rPr kumimoji="1" lang="ja-JP" altLang="en-US" sz="2000" dirty="0">
                <a:latin typeface="Meiryo UI" panose="020B0604030504040204" pitchFamily="50" charset="-128"/>
                <a:ea typeface="Meiryo UI" panose="020B0604030504040204" pitchFamily="50" charset="-128"/>
              </a:rPr>
              <a:t>は型がないので苦労します。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動かすまで間違いに気づけないです。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少しでも苦労を和らげたいので</a:t>
            </a:r>
            <a:r>
              <a:rPr kumimoji="1" lang="en-US" altLang="ja-JP" sz="2000" dirty="0">
                <a:highlight>
                  <a:srgbClr val="FFFF00"/>
                </a:highlight>
                <a:latin typeface="Meiryo UI" panose="020B0604030504040204" pitchFamily="50" charset="-128"/>
                <a:ea typeface="Meiryo UI" panose="020B0604030504040204" pitchFamily="50" charset="-128"/>
              </a:rPr>
              <a:t>TypeScript</a:t>
            </a:r>
            <a:r>
              <a:rPr kumimoji="1" lang="ja-JP" altLang="en-US" sz="2000" dirty="0">
                <a:latin typeface="Meiryo UI" panose="020B0604030504040204" pitchFamily="50" charset="-128"/>
                <a:ea typeface="Meiryo UI" panose="020B0604030504040204" pitchFamily="50" charset="-128"/>
              </a:rPr>
              <a:t>を使い、</a:t>
            </a:r>
            <a:r>
              <a:rPr kumimoji="1" lang="en-US" altLang="ja-JP" sz="2000" dirty="0">
                <a:latin typeface="Meiryo UI" panose="020B0604030504040204" pitchFamily="50" charset="-128"/>
                <a:ea typeface="Meiryo UI" panose="020B0604030504040204" pitchFamily="50" charset="-128"/>
              </a:rPr>
              <a:t> </a:t>
            </a:r>
          </a:p>
          <a:p>
            <a:pPr>
              <a:lnSpc>
                <a:spcPts val="3200"/>
              </a:lnSpc>
            </a:pPr>
            <a:r>
              <a:rPr kumimoji="1" lang="en-US" altLang="ja-JP" sz="2000" dirty="0">
                <a:latin typeface="Meiryo UI" panose="020B0604030504040204" pitchFamily="50" charset="-128"/>
                <a:ea typeface="Meiryo UI" panose="020B0604030504040204" pitchFamily="50" charset="-128"/>
              </a:rPr>
              <a:t>JavaScript</a:t>
            </a:r>
            <a:r>
              <a:rPr kumimoji="1" lang="ja-JP" altLang="en-US" sz="2000" dirty="0">
                <a:latin typeface="Meiryo UI" panose="020B0604030504040204" pitchFamily="50" charset="-128"/>
                <a:ea typeface="Meiryo UI" panose="020B0604030504040204" pitchFamily="50" charset="-128"/>
              </a:rPr>
              <a:t>に型を導入します。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学習コストに見合うだけの恩恵を受けられます。</a:t>
            </a:r>
            <a:endParaRPr kumimoji="1" lang="en-US" altLang="ja-JP" sz="2000" dirty="0">
              <a:latin typeface="Meiryo UI" panose="020B0604030504040204" pitchFamily="50" charset="-128"/>
              <a:ea typeface="Meiryo UI" panose="020B0604030504040204" pitchFamily="50" charset="-128"/>
            </a:endParaRPr>
          </a:p>
        </p:txBody>
      </p:sp>
      <p:pic>
        <p:nvPicPr>
          <p:cNvPr id="5" name="図 4">
            <a:extLst>
              <a:ext uri="{FF2B5EF4-FFF2-40B4-BE49-F238E27FC236}">
                <a16:creationId xmlns:a16="http://schemas.microsoft.com/office/drawing/2014/main" id="{461FEBFC-636E-4D48-AFD3-3AE3E1E9DAFF}"/>
              </a:ext>
            </a:extLst>
          </p:cNvPr>
          <p:cNvPicPr>
            <a:picLocks noChangeAspect="1"/>
          </p:cNvPicPr>
          <p:nvPr/>
        </p:nvPicPr>
        <p:blipFill rotWithShape="1">
          <a:blip r:embed="rId3"/>
          <a:srcRect l="6791" t="8000" r="6110" b="7408"/>
          <a:stretch/>
        </p:blipFill>
        <p:spPr>
          <a:xfrm>
            <a:off x="6344921" y="1308543"/>
            <a:ext cx="5440681" cy="4861703"/>
          </a:xfrm>
          <a:prstGeom prst="rect">
            <a:avLst/>
          </a:prstGeom>
        </p:spPr>
      </p:pic>
      <p:sp>
        <p:nvSpPr>
          <p:cNvPr id="2" name="テキスト ボックス 1">
            <a:extLst>
              <a:ext uri="{FF2B5EF4-FFF2-40B4-BE49-F238E27FC236}">
                <a16:creationId xmlns:a16="http://schemas.microsoft.com/office/drawing/2014/main" id="{471C7601-D38E-427A-8AD9-D60762A2D48C}"/>
              </a:ext>
            </a:extLst>
          </p:cNvPr>
          <p:cNvSpPr txBox="1"/>
          <p:nvPr/>
        </p:nvSpPr>
        <p:spPr>
          <a:xfrm>
            <a:off x="6644595" y="5995999"/>
            <a:ext cx="4436100" cy="348493"/>
          </a:xfrm>
          <a:prstGeom prst="rect">
            <a:avLst/>
          </a:prstGeom>
          <a:noFill/>
        </p:spPr>
        <p:txBody>
          <a:bodyPr wrap="square" lIns="0" tIns="0" rIns="0" bIns="0" rtlCol="0" anchor="t" anchorCtr="0">
            <a:spAutoFit/>
          </a:bodyPr>
          <a:lstStyle/>
          <a:p>
            <a:pPr algn="ctr">
              <a:lnSpc>
                <a:spcPts val="3200"/>
              </a:lnSpc>
            </a:pPr>
            <a:r>
              <a:rPr kumimoji="1" lang="en-US" altLang="ja-JP" sz="1600" dirty="0">
                <a:solidFill>
                  <a:schemeClr val="bg2">
                    <a:lumMod val="50000"/>
                  </a:schemeClr>
                </a:solidFill>
                <a:latin typeface="Meiryo UI" panose="020B0604030504040204" pitchFamily="50" charset="-128"/>
                <a:ea typeface="Meiryo UI" panose="020B0604030504040204" pitchFamily="50" charset="-128"/>
              </a:rPr>
              <a:t>TypeScript</a:t>
            </a:r>
            <a:r>
              <a:rPr kumimoji="1" lang="ja-JP" altLang="en-US" sz="1600" dirty="0">
                <a:solidFill>
                  <a:schemeClr val="bg2">
                    <a:lumMod val="50000"/>
                  </a:schemeClr>
                </a:solidFill>
                <a:latin typeface="Meiryo UI" panose="020B0604030504040204" pitchFamily="50" charset="-128"/>
                <a:ea typeface="Meiryo UI" panose="020B0604030504040204" pitchFamily="50" charset="-128"/>
              </a:rPr>
              <a:t>で型を定義しているコード（</a:t>
            </a:r>
            <a:r>
              <a:rPr kumimoji="1" lang="en-US" altLang="ja-JP" sz="1600" dirty="0">
                <a:solidFill>
                  <a:schemeClr val="bg2">
                    <a:lumMod val="50000"/>
                  </a:schemeClr>
                </a:solidFill>
                <a:latin typeface="Meiryo UI" panose="020B0604030504040204" pitchFamily="50" charset="-128"/>
                <a:ea typeface="Meiryo UI" panose="020B0604030504040204" pitchFamily="50" charset="-128"/>
              </a:rPr>
              <a:t>Todo</a:t>
            </a:r>
            <a:r>
              <a:rPr kumimoji="1" lang="ja-JP" altLang="en-US" sz="1600" dirty="0">
                <a:solidFill>
                  <a:schemeClr val="bg2">
                    <a:lumMod val="50000"/>
                  </a:schemeClr>
                </a:solidFill>
                <a:latin typeface="Meiryo UI" panose="020B0604030504040204" pitchFamily="50" charset="-128"/>
                <a:ea typeface="Meiryo UI" panose="020B0604030504040204" pitchFamily="50" charset="-128"/>
              </a:rPr>
              <a:t>部分）</a:t>
            </a:r>
            <a:endParaRPr kumimoji="1" lang="en-US" altLang="ja-JP" sz="1600" dirty="0">
              <a:solidFill>
                <a:schemeClr val="bg2">
                  <a:lumMod val="50000"/>
                </a:schemeClr>
              </a:solidFill>
              <a:latin typeface="Meiryo UI" panose="020B0604030504040204" pitchFamily="50" charset="-128"/>
              <a:ea typeface="Meiryo UI" panose="020B0604030504040204" pitchFamily="50" charset="-128"/>
            </a:endParaRPr>
          </a:p>
        </p:txBody>
      </p:sp>
      <p:sp>
        <p:nvSpPr>
          <p:cNvPr id="4" name="スライド番号プレースホルダー 3">
            <a:extLst>
              <a:ext uri="{FF2B5EF4-FFF2-40B4-BE49-F238E27FC236}">
                <a16:creationId xmlns:a16="http://schemas.microsoft.com/office/drawing/2014/main" id="{0B4437A9-2B25-4129-AC94-587884DB2CDB}"/>
              </a:ext>
            </a:extLst>
          </p:cNvPr>
          <p:cNvSpPr>
            <a:spLocks noGrp="1"/>
          </p:cNvSpPr>
          <p:nvPr>
            <p:ph type="sldNum" sz="quarter" idx="12"/>
          </p:nvPr>
        </p:nvSpPr>
        <p:spPr/>
        <p:txBody>
          <a:bodyPr/>
          <a:lstStyle/>
          <a:p>
            <a:fld id="{A783C381-2822-4F05-8A88-66F73725CF2D}" type="slidenum">
              <a:rPr kumimoji="1" lang="ja-JP" altLang="en-US" smtClean="0"/>
              <a:t>17</a:t>
            </a:fld>
            <a:endParaRPr kumimoji="1" lang="ja-JP" altLang="en-US"/>
          </a:p>
        </p:txBody>
      </p:sp>
      <p:sp>
        <p:nvSpPr>
          <p:cNvPr id="8" name="矢印: 右 7">
            <a:extLst>
              <a:ext uri="{FF2B5EF4-FFF2-40B4-BE49-F238E27FC236}">
                <a16:creationId xmlns:a16="http://schemas.microsoft.com/office/drawing/2014/main" id="{EA16DAA9-0909-4150-B991-9D6CA39CB69F}"/>
              </a:ext>
            </a:extLst>
          </p:cNvPr>
          <p:cNvSpPr/>
          <p:nvPr/>
        </p:nvSpPr>
        <p:spPr>
          <a:xfrm rot="8556931">
            <a:off x="7964518" y="1724858"/>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16567288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Visual</a:t>
            </a:r>
            <a:r>
              <a:rPr kumimoji="1" lang="ja-JP" altLang="en-US" sz="2800" b="1" dirty="0">
                <a:latin typeface="Meiryo UI" panose="020B0604030504040204" pitchFamily="50" charset="-128"/>
                <a:ea typeface="Meiryo UI" panose="020B0604030504040204" pitchFamily="50" charset="-128"/>
              </a:rPr>
              <a:t> </a:t>
            </a:r>
            <a:r>
              <a:rPr kumimoji="1" lang="en-US" altLang="ja-JP" sz="2800" b="1" dirty="0">
                <a:latin typeface="Meiryo UI" panose="020B0604030504040204" pitchFamily="50" charset="-128"/>
                <a:ea typeface="Meiryo UI" panose="020B0604030504040204" pitchFamily="50" charset="-128"/>
              </a:rPr>
              <a:t>Studio</a:t>
            </a:r>
            <a:r>
              <a:rPr kumimoji="1" lang="ja-JP" altLang="en-US" sz="2800" b="1" dirty="0">
                <a:latin typeface="Meiryo UI" panose="020B0604030504040204" pitchFamily="50" charset="-128"/>
                <a:ea typeface="Meiryo UI" panose="020B0604030504040204" pitchFamily="50" charset="-128"/>
              </a:rPr>
              <a:t> </a:t>
            </a:r>
            <a:r>
              <a:rPr kumimoji="1" lang="en-US" altLang="ja-JP" sz="2800" b="1" dirty="0">
                <a:latin typeface="Meiryo UI" panose="020B0604030504040204" pitchFamily="50" charset="-128"/>
                <a:ea typeface="Meiryo UI" panose="020B0604030504040204" pitchFamily="50" charset="-128"/>
              </a:rPr>
              <a:t>Code</a:t>
            </a:r>
            <a:endParaRPr kumimoji="1" lang="ja-JP" altLang="en-US" sz="2800" b="1" dirty="0">
              <a:latin typeface="Meiryo UI" panose="020B0604030504040204" pitchFamily="50" charset="-128"/>
              <a:ea typeface="Meiryo UI" panose="020B0604030504040204" pitchFamily="50" charset="-128"/>
            </a:endParaRP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1271758"/>
          </a:xfrm>
          <a:prstGeom prst="rect">
            <a:avLst/>
          </a:prstGeom>
          <a:noFill/>
        </p:spPr>
        <p:txBody>
          <a:bodyPr wrap="square" rtlCol="0">
            <a:spAutoFit/>
          </a:bodyPr>
          <a:lstStyle/>
          <a:p>
            <a:pPr>
              <a:lnSpc>
                <a:spcPts val="3200"/>
              </a:lnSpc>
            </a:pPr>
            <a:r>
              <a:rPr kumimoji="1" lang="en-US" altLang="ja-JP" sz="2000" dirty="0">
                <a:latin typeface="Meiryo UI" panose="020B0604030504040204" pitchFamily="50" charset="-128"/>
                <a:ea typeface="Meiryo UI" panose="020B0604030504040204" pitchFamily="50" charset="-128"/>
              </a:rPr>
              <a:t>TypeScript</a:t>
            </a:r>
            <a:r>
              <a:rPr kumimoji="1" lang="ja-JP" altLang="en-US" sz="2000" dirty="0">
                <a:latin typeface="Meiryo UI" panose="020B0604030504040204" pitchFamily="50" charset="-128"/>
                <a:ea typeface="Meiryo UI" panose="020B0604030504040204" pitchFamily="50" charset="-128"/>
              </a:rPr>
              <a:t>の恩恵を受けるため</a:t>
            </a:r>
            <a:r>
              <a:rPr kumimoji="1" lang="en-US" altLang="ja-JP" sz="2000" dirty="0">
                <a:highlight>
                  <a:srgbClr val="FFFF00"/>
                </a:highlight>
                <a:latin typeface="Meiryo UI" panose="020B0604030504040204" pitchFamily="50" charset="-128"/>
                <a:ea typeface="Meiryo UI" panose="020B0604030504040204" pitchFamily="50" charset="-128"/>
              </a:rPr>
              <a:t>VSCode</a:t>
            </a:r>
            <a:r>
              <a:rPr kumimoji="1" lang="ja-JP" altLang="en-US" sz="2000" dirty="0">
                <a:latin typeface="Meiryo UI" panose="020B0604030504040204" pitchFamily="50" charset="-128"/>
                <a:ea typeface="Meiryo UI" panose="020B0604030504040204" pitchFamily="50" charset="-128"/>
              </a:rPr>
              <a:t>を使います。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型に基づいてコード補完や</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コードの間違いを教えてくれます。</a:t>
            </a:r>
            <a:endParaRPr kumimoji="1" lang="en-US" altLang="ja-JP" sz="2000" dirty="0">
              <a:latin typeface="Meiryo UI" panose="020B0604030504040204" pitchFamily="50" charset="-128"/>
              <a:ea typeface="Meiryo UI" panose="020B0604030504040204" pitchFamily="50" charset="-128"/>
            </a:endParaRPr>
          </a:p>
        </p:txBody>
      </p:sp>
      <p:sp>
        <p:nvSpPr>
          <p:cNvPr id="4" name="テキスト ボックス 3">
            <a:extLst>
              <a:ext uri="{FF2B5EF4-FFF2-40B4-BE49-F238E27FC236}">
                <a16:creationId xmlns:a16="http://schemas.microsoft.com/office/drawing/2014/main" id="{72575184-42E2-4505-A15B-98FE1B17393A}"/>
              </a:ext>
            </a:extLst>
          </p:cNvPr>
          <p:cNvSpPr txBox="1"/>
          <p:nvPr/>
        </p:nvSpPr>
        <p:spPr>
          <a:xfrm>
            <a:off x="5006823" y="6175400"/>
            <a:ext cx="6207211" cy="348493"/>
          </a:xfrm>
          <a:prstGeom prst="rect">
            <a:avLst/>
          </a:prstGeom>
          <a:noFill/>
        </p:spPr>
        <p:txBody>
          <a:bodyPr wrap="square" lIns="0" tIns="0" rIns="0" bIns="0" rtlCol="0" anchor="t" anchorCtr="0">
            <a:spAutoFit/>
          </a:bodyPr>
          <a:lstStyle/>
          <a:p>
            <a:pPr algn="ctr">
              <a:lnSpc>
                <a:spcPts val="3200"/>
              </a:lnSpc>
            </a:pPr>
            <a:r>
              <a:rPr kumimoji="1" lang="en-US" altLang="ja-JP" sz="1600" dirty="0">
                <a:solidFill>
                  <a:schemeClr val="bg2">
                    <a:lumMod val="50000"/>
                  </a:schemeClr>
                </a:solidFill>
                <a:latin typeface="Meiryo UI" panose="020B0604030504040204" pitchFamily="50" charset="-128"/>
                <a:ea typeface="Meiryo UI" panose="020B0604030504040204" pitchFamily="50" charset="-128"/>
              </a:rPr>
              <a:t>ToDo</a:t>
            </a:r>
            <a:r>
              <a:rPr kumimoji="1" lang="ja-JP" altLang="en-US" sz="1600" dirty="0">
                <a:solidFill>
                  <a:schemeClr val="bg2">
                    <a:lumMod val="50000"/>
                  </a:schemeClr>
                </a:solidFill>
                <a:latin typeface="Meiryo UI" panose="020B0604030504040204" pitchFamily="50" charset="-128"/>
                <a:ea typeface="Meiryo UI" panose="020B0604030504040204" pitchFamily="50" charset="-128"/>
              </a:rPr>
              <a:t>のプロパティがコード補完されます。</a:t>
            </a:r>
            <a:r>
              <a:rPr kumimoji="1" lang="en-US" altLang="ja-JP" sz="1600" dirty="0">
                <a:solidFill>
                  <a:schemeClr val="bg2">
                    <a:lumMod val="50000"/>
                  </a:schemeClr>
                </a:solidFill>
                <a:latin typeface="Meiryo UI" panose="020B0604030504040204" pitchFamily="50" charset="-128"/>
                <a:ea typeface="Meiryo UI" panose="020B0604030504040204" pitchFamily="50" charset="-128"/>
              </a:rPr>
              <a:t>number</a:t>
            </a:r>
            <a:r>
              <a:rPr kumimoji="1" lang="ja-JP" altLang="en-US" sz="1600" dirty="0">
                <a:solidFill>
                  <a:schemeClr val="bg2">
                    <a:lumMod val="50000"/>
                  </a:schemeClr>
                </a:solidFill>
                <a:latin typeface="Meiryo UI" panose="020B0604030504040204" pitchFamily="50" charset="-128"/>
                <a:ea typeface="Meiryo UI" panose="020B0604030504040204" pitchFamily="50" charset="-128"/>
              </a:rPr>
              <a:t>型も分かってます</a:t>
            </a:r>
            <a:endParaRPr kumimoji="1" lang="en-US" altLang="ja-JP" sz="1600" dirty="0">
              <a:solidFill>
                <a:schemeClr val="bg2">
                  <a:lumMod val="50000"/>
                </a:schemeClr>
              </a:solidFill>
              <a:latin typeface="Meiryo UI" panose="020B0604030504040204" pitchFamily="50" charset="-128"/>
              <a:ea typeface="Meiryo UI" panose="020B0604030504040204" pitchFamily="50" charset="-128"/>
            </a:endParaRPr>
          </a:p>
        </p:txBody>
      </p:sp>
      <p:pic>
        <p:nvPicPr>
          <p:cNvPr id="7" name="図 6">
            <a:extLst>
              <a:ext uri="{FF2B5EF4-FFF2-40B4-BE49-F238E27FC236}">
                <a16:creationId xmlns:a16="http://schemas.microsoft.com/office/drawing/2014/main" id="{A024086E-6F5E-49D8-A899-1FE04DE7B7E1}"/>
              </a:ext>
            </a:extLst>
          </p:cNvPr>
          <p:cNvPicPr>
            <a:picLocks noChangeAspect="1"/>
          </p:cNvPicPr>
          <p:nvPr/>
        </p:nvPicPr>
        <p:blipFill rotWithShape="1">
          <a:blip r:embed="rId3"/>
          <a:srcRect l="6343" t="19081" r="8980" b="20833"/>
          <a:stretch/>
        </p:blipFill>
        <p:spPr>
          <a:xfrm>
            <a:off x="4526306" y="2054692"/>
            <a:ext cx="7168243" cy="4120708"/>
          </a:xfrm>
          <a:prstGeom prst="rect">
            <a:avLst/>
          </a:prstGeom>
        </p:spPr>
      </p:pic>
      <p:sp>
        <p:nvSpPr>
          <p:cNvPr id="2" name="スライド番号プレースホルダー 1">
            <a:extLst>
              <a:ext uri="{FF2B5EF4-FFF2-40B4-BE49-F238E27FC236}">
                <a16:creationId xmlns:a16="http://schemas.microsoft.com/office/drawing/2014/main" id="{CFE958B4-5101-44D8-809B-0C10BA7B8055}"/>
              </a:ext>
            </a:extLst>
          </p:cNvPr>
          <p:cNvSpPr>
            <a:spLocks noGrp="1"/>
          </p:cNvSpPr>
          <p:nvPr>
            <p:ph type="sldNum" sz="quarter" idx="12"/>
          </p:nvPr>
        </p:nvSpPr>
        <p:spPr/>
        <p:txBody>
          <a:bodyPr/>
          <a:lstStyle/>
          <a:p>
            <a:fld id="{A783C381-2822-4F05-8A88-66F73725CF2D}" type="slidenum">
              <a:rPr kumimoji="1" lang="ja-JP" altLang="en-US" smtClean="0"/>
              <a:t>18</a:t>
            </a:fld>
            <a:endParaRPr kumimoji="1" lang="ja-JP" altLang="en-US"/>
          </a:p>
        </p:txBody>
      </p:sp>
      <p:sp>
        <p:nvSpPr>
          <p:cNvPr id="5" name="矢印: 右 4">
            <a:extLst>
              <a:ext uri="{FF2B5EF4-FFF2-40B4-BE49-F238E27FC236}">
                <a16:creationId xmlns:a16="http://schemas.microsoft.com/office/drawing/2014/main" id="{C93EF015-FF4E-454C-BA41-96B9473D6B62}"/>
              </a:ext>
            </a:extLst>
          </p:cNvPr>
          <p:cNvSpPr/>
          <p:nvPr/>
        </p:nvSpPr>
        <p:spPr>
          <a:xfrm rot="7665746">
            <a:off x="7779538" y="4566223"/>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25618839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SPA</a:t>
            </a:r>
            <a:r>
              <a:rPr kumimoji="1" lang="ja-JP" altLang="en-US" sz="2800" b="1" dirty="0">
                <a:latin typeface="Meiryo UI" panose="020B0604030504040204" pitchFamily="50" charset="-128"/>
                <a:ea typeface="Meiryo UI" panose="020B0604030504040204" pitchFamily="50" charset="-128"/>
              </a:rPr>
              <a:t>と</a:t>
            </a:r>
            <a:r>
              <a:rPr kumimoji="1" lang="en-US" altLang="ja-JP" sz="2800" b="1" dirty="0">
                <a:latin typeface="Meiryo UI" panose="020B0604030504040204" pitchFamily="50" charset="-128"/>
                <a:ea typeface="Meiryo UI" panose="020B0604030504040204" pitchFamily="50" charset="-128"/>
              </a:rPr>
              <a:t>REST</a:t>
            </a:r>
            <a:r>
              <a:rPr kumimoji="1" lang="ja-JP" altLang="en-US" sz="2800" b="1" dirty="0">
                <a:latin typeface="Meiryo UI" panose="020B0604030504040204" pitchFamily="50" charset="-128"/>
                <a:ea typeface="Meiryo UI" panose="020B0604030504040204" pitchFamily="50" charset="-128"/>
              </a:rPr>
              <a:t> </a:t>
            </a:r>
            <a:r>
              <a:rPr kumimoji="1" lang="en-US" altLang="ja-JP" sz="2800" b="1" dirty="0">
                <a:latin typeface="Meiryo UI" panose="020B0604030504040204" pitchFamily="50" charset="-128"/>
                <a:ea typeface="Meiryo UI" panose="020B0604030504040204" pitchFamily="50" charset="-128"/>
              </a:rPr>
              <a:t>API</a:t>
            </a:r>
            <a:r>
              <a:rPr kumimoji="1" lang="ja-JP" altLang="en-US" sz="2800" b="1" dirty="0">
                <a:latin typeface="Meiryo UI" panose="020B0604030504040204" pitchFamily="50" charset="-128"/>
                <a:ea typeface="Meiryo UI" panose="020B0604030504040204" pitchFamily="50" charset="-128"/>
              </a:rPr>
              <a:t>の並行開発？</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861390"/>
          </a:xfrm>
          <a:prstGeom prst="rect">
            <a:avLst/>
          </a:prstGeom>
          <a:noFill/>
        </p:spPr>
        <p:txBody>
          <a:bodyPr wrap="square" rtlCol="0">
            <a:spAutoFit/>
          </a:bodyPr>
          <a:lstStyle/>
          <a:p>
            <a:pPr>
              <a:lnSpc>
                <a:spcPts val="3200"/>
              </a:lnSpc>
            </a:pPr>
            <a:r>
              <a:rPr kumimoji="1" lang="en-US" altLang="ja-JP" sz="2000" dirty="0">
                <a:latin typeface="Meiryo UI" panose="020B0604030504040204" pitchFamily="50" charset="-128"/>
                <a:ea typeface="Meiryo UI" panose="020B0604030504040204" pitchFamily="50" charset="-128"/>
              </a:rPr>
              <a:t>SPA</a:t>
            </a:r>
            <a:r>
              <a:rPr kumimoji="1" lang="ja-JP" altLang="en-US" sz="2000" dirty="0">
                <a:latin typeface="Meiryo UI" panose="020B0604030504040204" pitchFamily="50" charset="-128"/>
                <a:ea typeface="Meiryo UI" panose="020B0604030504040204" pitchFamily="50" charset="-128"/>
              </a:rPr>
              <a:t>と</a:t>
            </a:r>
            <a:r>
              <a:rPr kumimoji="1" lang="en-US" altLang="ja-JP" sz="2000" dirty="0">
                <a:latin typeface="Meiryo UI" panose="020B0604030504040204" pitchFamily="50" charset="-128"/>
                <a:ea typeface="Meiryo UI" panose="020B0604030504040204" pitchFamily="50" charset="-128"/>
              </a:rPr>
              <a:t>API</a:t>
            </a:r>
            <a:r>
              <a:rPr kumimoji="1" lang="ja-JP" altLang="en-US" sz="2000" dirty="0">
                <a:latin typeface="Meiryo UI" panose="020B0604030504040204" pitchFamily="50" charset="-128"/>
                <a:ea typeface="Meiryo UI" panose="020B0604030504040204" pitchFamily="50" charset="-128"/>
              </a:rPr>
              <a:t>が独立しているのでうれしい面が多々ありますが、</a:t>
            </a:r>
            <a:r>
              <a:rPr kumimoji="1" lang="ja-JP" altLang="en-US" sz="2000" dirty="0">
                <a:highlight>
                  <a:srgbClr val="FFFF00"/>
                </a:highlight>
                <a:latin typeface="Meiryo UI" panose="020B0604030504040204" pitchFamily="50" charset="-128"/>
                <a:ea typeface="Meiryo UI" panose="020B0604030504040204" pitchFamily="50" charset="-128"/>
              </a:rPr>
              <a:t>並行して開発するのが難しく</a:t>
            </a:r>
            <a:r>
              <a:rPr kumimoji="1" lang="ja-JP" altLang="en-US" sz="2000" dirty="0">
                <a:latin typeface="Meiryo UI" panose="020B0604030504040204" pitchFamily="50" charset="-128"/>
                <a:ea typeface="Meiryo UI" panose="020B0604030504040204" pitchFamily="50" charset="-128"/>
              </a:rPr>
              <a:t>なります。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API</a:t>
            </a:r>
            <a:r>
              <a:rPr kumimoji="1" lang="ja-JP" altLang="en-US" sz="2000" dirty="0">
                <a:latin typeface="Meiryo UI" panose="020B0604030504040204" pitchFamily="50" charset="-128"/>
                <a:ea typeface="Meiryo UI" panose="020B0604030504040204" pitchFamily="50" charset="-128"/>
              </a:rPr>
              <a:t>がないと</a:t>
            </a:r>
            <a:r>
              <a:rPr kumimoji="1" lang="en-US" altLang="ja-JP" sz="2000" dirty="0">
                <a:latin typeface="Meiryo UI" panose="020B0604030504040204" pitchFamily="50" charset="-128"/>
                <a:ea typeface="Meiryo UI" panose="020B0604030504040204" pitchFamily="50" charset="-128"/>
              </a:rPr>
              <a:t>SPA</a:t>
            </a:r>
            <a:r>
              <a:rPr kumimoji="1" lang="ja-JP" altLang="en-US" sz="2000" dirty="0">
                <a:latin typeface="Meiryo UI" panose="020B0604030504040204" pitchFamily="50" charset="-128"/>
                <a:ea typeface="Meiryo UI" panose="020B0604030504040204" pitchFamily="50" charset="-128"/>
              </a:rPr>
              <a:t>が動かせない？</a:t>
            </a:r>
            <a:endParaRPr kumimoji="1" lang="en-US" altLang="ja-JP" sz="2000" dirty="0">
              <a:latin typeface="Meiryo UI" panose="020B0604030504040204" pitchFamily="50" charset="-128"/>
              <a:ea typeface="Meiryo UI" panose="020B0604030504040204" pitchFamily="50" charset="-128"/>
            </a:endParaRPr>
          </a:p>
        </p:txBody>
      </p:sp>
      <p:pic>
        <p:nvPicPr>
          <p:cNvPr id="25" name="Picture 4" descr="サーバーのアイコン素材">
            <a:extLst>
              <a:ext uri="{FF2B5EF4-FFF2-40B4-BE49-F238E27FC236}">
                <a16:creationId xmlns:a16="http://schemas.microsoft.com/office/drawing/2014/main" id="{18296046-5DB4-42E7-8073-462D0C9914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27710" y="2541983"/>
            <a:ext cx="845043" cy="1215342"/>
          </a:xfrm>
          <a:prstGeom prst="rect">
            <a:avLst/>
          </a:prstGeom>
          <a:noFill/>
          <a:extLst>
            <a:ext uri="{909E8E84-426E-40DD-AFC4-6F175D3DCCD1}">
              <a14:hiddenFill xmlns:a14="http://schemas.microsoft.com/office/drawing/2010/main">
                <a:solidFill>
                  <a:srgbClr val="FFFFFF"/>
                </a:solidFill>
              </a14:hiddenFill>
            </a:ext>
          </a:extLst>
        </p:spPr>
      </p:pic>
      <p:sp>
        <p:nvSpPr>
          <p:cNvPr id="26" name="テキスト ボックス 25">
            <a:extLst>
              <a:ext uri="{FF2B5EF4-FFF2-40B4-BE49-F238E27FC236}">
                <a16:creationId xmlns:a16="http://schemas.microsoft.com/office/drawing/2014/main" id="{B28942D6-A5AE-4402-B1BE-F90006F8CA36}"/>
              </a:ext>
            </a:extLst>
          </p:cNvPr>
          <p:cNvSpPr txBox="1"/>
          <p:nvPr/>
        </p:nvSpPr>
        <p:spPr>
          <a:xfrm>
            <a:off x="8584191" y="3681089"/>
            <a:ext cx="1732082" cy="615553"/>
          </a:xfrm>
          <a:prstGeom prst="rect">
            <a:avLst/>
          </a:prstGeom>
          <a:noFill/>
        </p:spPr>
        <p:txBody>
          <a:bodyPr wrap="square" lIns="0" tIns="0" rIns="0" bIns="0" rtlCol="0" anchor="ctr" anchorCtr="0">
            <a:spAutoFit/>
          </a:bodyPr>
          <a:lstStyle/>
          <a:p>
            <a:pPr algn="ctr">
              <a:lnSpc>
                <a:spcPts val="2400"/>
              </a:lnSpc>
            </a:pPr>
            <a:r>
              <a:rPr kumimoji="1" lang="ja-JP" altLang="en-US" sz="2000" dirty="0">
                <a:latin typeface="Meiryo UI" panose="020B0604030504040204" pitchFamily="50" charset="-128"/>
                <a:ea typeface="Meiryo UI" panose="020B0604030504040204" pitchFamily="50" charset="-128"/>
              </a:rPr>
              <a:t>サーバ</a:t>
            </a:r>
            <a:endParaRPr kumimoji="1" lang="en-US" altLang="ja-JP" sz="2000" dirty="0">
              <a:latin typeface="Meiryo UI" panose="020B0604030504040204" pitchFamily="50" charset="-128"/>
              <a:ea typeface="Meiryo UI" panose="020B0604030504040204" pitchFamily="50" charset="-128"/>
            </a:endParaRPr>
          </a:p>
          <a:p>
            <a:pPr algn="ctr">
              <a:lnSpc>
                <a:spcPts val="2400"/>
              </a:lnSpc>
            </a:pPr>
            <a:r>
              <a:rPr kumimoji="1" lang="en-US" altLang="ja-JP" sz="2000" dirty="0">
                <a:latin typeface="Meiryo UI" panose="020B0604030504040204" pitchFamily="50" charset="-128"/>
                <a:ea typeface="Meiryo UI" panose="020B0604030504040204" pitchFamily="50" charset="-128"/>
              </a:rPr>
              <a:t>(API)</a:t>
            </a:r>
          </a:p>
        </p:txBody>
      </p:sp>
      <p:pic>
        <p:nvPicPr>
          <p:cNvPr id="27" name="Picture 6" descr="WEBページのブラウザウィンドウアイコン素材">
            <a:extLst>
              <a:ext uri="{FF2B5EF4-FFF2-40B4-BE49-F238E27FC236}">
                <a16:creationId xmlns:a16="http://schemas.microsoft.com/office/drawing/2014/main" id="{E10D30C9-1D2A-476C-8163-CA9249524CC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8016" y="2541983"/>
            <a:ext cx="1179736" cy="1215342"/>
          </a:xfrm>
          <a:prstGeom prst="rect">
            <a:avLst/>
          </a:prstGeom>
          <a:noFill/>
          <a:extLst>
            <a:ext uri="{909E8E84-426E-40DD-AFC4-6F175D3DCCD1}">
              <a14:hiddenFill xmlns:a14="http://schemas.microsoft.com/office/drawing/2010/main">
                <a:solidFill>
                  <a:srgbClr val="FFFFFF"/>
                </a:solidFill>
              </a14:hiddenFill>
            </a:ext>
          </a:extLst>
        </p:spPr>
      </p:pic>
      <p:cxnSp>
        <p:nvCxnSpPr>
          <p:cNvPr id="28" name="直線矢印コネクタ 27">
            <a:extLst>
              <a:ext uri="{FF2B5EF4-FFF2-40B4-BE49-F238E27FC236}">
                <a16:creationId xmlns:a16="http://schemas.microsoft.com/office/drawing/2014/main" id="{8DA66892-9171-44CF-A49B-E67DC87DA419}"/>
              </a:ext>
            </a:extLst>
          </p:cNvPr>
          <p:cNvCxnSpPr>
            <a:cxnSpLocks/>
          </p:cNvCxnSpPr>
          <p:nvPr/>
        </p:nvCxnSpPr>
        <p:spPr>
          <a:xfrm>
            <a:off x="4128094" y="3276669"/>
            <a:ext cx="4619274" cy="0"/>
          </a:xfrm>
          <a:prstGeom prst="straightConnector1">
            <a:avLst/>
          </a:prstGeom>
          <a:ln w="76200">
            <a:solidFill>
              <a:schemeClr val="bg1">
                <a:lumMod val="65000"/>
              </a:schemeClr>
            </a:solidFill>
            <a:miter lim="800000"/>
            <a:headEnd type="triangle" w="med" len="sm"/>
            <a:tailEnd type="triangle" w="med" len="sm"/>
          </a:ln>
        </p:spPr>
        <p:style>
          <a:lnRef idx="1">
            <a:schemeClr val="accent1"/>
          </a:lnRef>
          <a:fillRef idx="0">
            <a:schemeClr val="accent1"/>
          </a:fillRef>
          <a:effectRef idx="0">
            <a:schemeClr val="accent1"/>
          </a:effectRef>
          <a:fontRef idx="minor">
            <a:schemeClr val="tx1"/>
          </a:fontRef>
        </p:style>
      </p:cxnSp>
      <p:sp>
        <p:nvSpPr>
          <p:cNvPr id="29" name="テキスト ボックス 28">
            <a:extLst>
              <a:ext uri="{FF2B5EF4-FFF2-40B4-BE49-F238E27FC236}">
                <a16:creationId xmlns:a16="http://schemas.microsoft.com/office/drawing/2014/main" id="{79F8CF63-8AAA-4EC1-9E28-0778976B4512}"/>
              </a:ext>
            </a:extLst>
          </p:cNvPr>
          <p:cNvSpPr txBox="1"/>
          <p:nvPr/>
        </p:nvSpPr>
        <p:spPr>
          <a:xfrm>
            <a:off x="2396012" y="3797940"/>
            <a:ext cx="1732082" cy="615553"/>
          </a:xfrm>
          <a:prstGeom prst="rect">
            <a:avLst/>
          </a:prstGeom>
          <a:noFill/>
        </p:spPr>
        <p:txBody>
          <a:bodyPr wrap="square" lIns="0" tIns="0" rIns="0" bIns="0" rtlCol="0" anchor="ctr" anchorCtr="0">
            <a:spAutoFit/>
          </a:bodyPr>
          <a:lstStyle/>
          <a:p>
            <a:pPr algn="ctr">
              <a:lnSpc>
                <a:spcPts val="2400"/>
              </a:lnSpc>
            </a:pPr>
            <a:r>
              <a:rPr kumimoji="1" lang="ja-JP" altLang="en-US" sz="2000" dirty="0">
                <a:latin typeface="Meiryo UI" panose="020B0604030504040204" pitchFamily="50" charset="-128"/>
                <a:ea typeface="Meiryo UI" panose="020B0604030504040204" pitchFamily="50" charset="-128"/>
              </a:rPr>
              <a:t>ブラウザ</a:t>
            </a:r>
            <a:endParaRPr kumimoji="1" lang="en-US" altLang="ja-JP" sz="2000" dirty="0">
              <a:latin typeface="Meiryo UI" panose="020B0604030504040204" pitchFamily="50" charset="-128"/>
              <a:ea typeface="Meiryo UI" panose="020B0604030504040204" pitchFamily="50" charset="-128"/>
            </a:endParaRPr>
          </a:p>
          <a:p>
            <a:pPr algn="ctr">
              <a:lnSpc>
                <a:spcPts val="2400"/>
              </a:lnSpc>
            </a:pPr>
            <a:r>
              <a:rPr kumimoji="1" lang="ja-JP" altLang="en-US" sz="2000" dirty="0">
                <a:latin typeface="Meiryo UI" panose="020B0604030504040204" pitchFamily="50" charset="-128"/>
                <a:ea typeface="Meiryo UI" panose="020B0604030504040204" pitchFamily="50" charset="-128"/>
              </a:rPr>
              <a:t>（</a:t>
            </a:r>
            <a:r>
              <a:rPr kumimoji="1" lang="en-US" altLang="ja-JP" sz="2000" dirty="0">
                <a:latin typeface="Meiryo UI" panose="020B0604030504040204" pitchFamily="50" charset="-128"/>
                <a:ea typeface="Meiryo UI" panose="020B0604030504040204" pitchFamily="50" charset="-128"/>
              </a:rPr>
              <a:t>SPA</a:t>
            </a:r>
            <a:r>
              <a:rPr kumimoji="1" lang="ja-JP" altLang="en-US" sz="2000" dirty="0">
                <a:latin typeface="Meiryo UI" panose="020B0604030504040204" pitchFamily="50" charset="-128"/>
                <a:ea typeface="Meiryo UI" panose="020B0604030504040204" pitchFamily="50" charset="-128"/>
              </a:rPr>
              <a:t>）</a:t>
            </a:r>
            <a:endParaRPr kumimoji="1" lang="en-US" altLang="ja-JP" sz="2000" dirty="0">
              <a:latin typeface="Meiryo UI" panose="020B0604030504040204" pitchFamily="50" charset="-128"/>
              <a:ea typeface="Meiryo UI" panose="020B0604030504040204" pitchFamily="50" charset="-128"/>
            </a:endParaRPr>
          </a:p>
        </p:txBody>
      </p:sp>
      <p:sp>
        <p:nvSpPr>
          <p:cNvPr id="2" name="スライド番号プレースホルダー 1">
            <a:extLst>
              <a:ext uri="{FF2B5EF4-FFF2-40B4-BE49-F238E27FC236}">
                <a16:creationId xmlns:a16="http://schemas.microsoft.com/office/drawing/2014/main" id="{3E2623F6-4852-4C48-A180-5501D7647B9B}"/>
              </a:ext>
            </a:extLst>
          </p:cNvPr>
          <p:cNvSpPr>
            <a:spLocks noGrp="1"/>
          </p:cNvSpPr>
          <p:nvPr>
            <p:ph type="sldNum" sz="quarter" idx="12"/>
          </p:nvPr>
        </p:nvSpPr>
        <p:spPr/>
        <p:txBody>
          <a:bodyPr/>
          <a:lstStyle/>
          <a:p>
            <a:fld id="{A783C381-2822-4F05-8A88-66F73725CF2D}" type="slidenum">
              <a:rPr kumimoji="1" lang="ja-JP" altLang="en-US" smtClean="0"/>
              <a:t>19</a:t>
            </a:fld>
            <a:endParaRPr kumimoji="1" lang="ja-JP" altLang="en-US"/>
          </a:p>
        </p:txBody>
      </p:sp>
    </p:spTree>
    <p:extLst>
      <p:ext uri="{BB962C8B-B14F-4D97-AF65-F5344CB8AC3E}">
        <p14:creationId xmlns:p14="http://schemas.microsoft.com/office/powerpoint/2010/main" val="31076477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ハンズオン資料のダウンロードのお願い</a:t>
            </a:r>
            <a:endParaRPr kumimoji="1" lang="en-US" altLang="ja-JP" sz="2800" b="1" dirty="0">
              <a:latin typeface="Meiryo UI" panose="020B0604030504040204" pitchFamily="50" charset="-128"/>
              <a:ea typeface="Meiryo UI" panose="020B0604030504040204" pitchFamily="50" charset="-128"/>
            </a:endParaRP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2502865"/>
          </a:xfrm>
          <a:prstGeom prst="rect">
            <a:avLst/>
          </a:prstGeom>
          <a:noFill/>
        </p:spPr>
        <p:txBody>
          <a:bodyPr wrap="square" rtlCol="0">
            <a:spAutoFit/>
          </a:bodyPr>
          <a:lstStyle/>
          <a:p>
            <a:pPr>
              <a:lnSpc>
                <a:spcPts val="3200"/>
              </a:lnSpc>
            </a:pPr>
            <a:r>
              <a:rPr kumimoji="1" lang="en-US" altLang="ja-JP" sz="2000" dirty="0">
                <a:latin typeface="Meiryo UI" panose="020B0604030504040204" pitchFamily="50" charset="-128"/>
                <a:ea typeface="Meiryo UI" panose="020B0604030504040204" pitchFamily="50" charset="-128"/>
              </a:rPr>
              <a:t>SPA</a:t>
            </a:r>
            <a:r>
              <a:rPr kumimoji="1" lang="ja-JP" altLang="en-US" sz="2000" dirty="0">
                <a:latin typeface="Meiryo UI" panose="020B0604030504040204" pitchFamily="50" charset="-128"/>
                <a:ea typeface="Meiryo UI" panose="020B0604030504040204" pitchFamily="50" charset="-128"/>
              </a:rPr>
              <a:t>ハンズオンに参加頂き、ありがとうございます。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本日使用する</a:t>
            </a:r>
            <a:r>
              <a:rPr kumimoji="1" lang="ja-JP" altLang="en-US" sz="2000" dirty="0">
                <a:highlight>
                  <a:srgbClr val="FFFF00"/>
                </a:highlight>
                <a:latin typeface="Meiryo UI" panose="020B0604030504040204" pitchFamily="50" charset="-128"/>
                <a:ea typeface="Meiryo UI" panose="020B0604030504040204" pitchFamily="50" charset="-128"/>
              </a:rPr>
              <a:t>ハンズオン資料のダウンロード</a:t>
            </a:r>
            <a:r>
              <a:rPr kumimoji="1" lang="ja-JP" altLang="en-US" sz="2000" dirty="0">
                <a:latin typeface="Meiryo UI" panose="020B0604030504040204" pitchFamily="50" charset="-128"/>
                <a:ea typeface="Meiryo UI" panose="020B0604030504040204" pitchFamily="50" charset="-128"/>
              </a:rPr>
              <a:t>をお願いします。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ダウンロード</a:t>
            </a:r>
            <a:r>
              <a:rPr kumimoji="1" lang="en-US" altLang="ja-JP" sz="2000" dirty="0">
                <a:latin typeface="Meiryo UI" panose="020B0604030504040204" pitchFamily="50" charset="-128"/>
                <a:ea typeface="Meiryo UI" panose="020B0604030504040204" pitchFamily="50" charset="-128"/>
              </a:rPr>
              <a:t>URL</a:t>
            </a:r>
            <a:r>
              <a:rPr kumimoji="1" lang="ja-JP" altLang="en-US" sz="2000" dirty="0">
                <a:latin typeface="Meiryo UI" panose="020B0604030504040204" pitchFamily="50" charset="-128"/>
                <a:ea typeface="Meiryo UI" panose="020B0604030504040204" pitchFamily="50" charset="-128"/>
              </a:rPr>
              <a:t>は</a:t>
            </a:r>
            <a:r>
              <a:rPr kumimoji="1" lang="en-US" altLang="ja-JP" sz="2000" dirty="0">
                <a:latin typeface="Meiryo UI" panose="020B0604030504040204" pitchFamily="50" charset="-128"/>
                <a:ea typeface="Meiryo UI" panose="020B0604030504040204" pitchFamily="50" charset="-128"/>
              </a:rPr>
              <a:t>Zoom</a:t>
            </a:r>
            <a:r>
              <a:rPr kumimoji="1" lang="ja-JP" altLang="en-US" sz="2000" dirty="0">
                <a:latin typeface="Meiryo UI" panose="020B0604030504040204" pitchFamily="50" charset="-128"/>
                <a:ea typeface="Meiryo UI" panose="020B0604030504040204" pitchFamily="50" charset="-128"/>
              </a:rPr>
              <a:t>のチャットで連絡します。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ダウンロード後、任意の場所で</a:t>
            </a:r>
            <a:r>
              <a:rPr kumimoji="1" lang="en-US" altLang="ja-JP" sz="2000" dirty="0">
                <a:latin typeface="Meiryo UI" panose="020B0604030504040204" pitchFamily="50" charset="-128"/>
                <a:ea typeface="Meiryo UI" panose="020B0604030504040204" pitchFamily="50" charset="-128"/>
              </a:rPr>
              <a:t>zip</a:t>
            </a:r>
            <a:r>
              <a:rPr kumimoji="1" lang="ja-JP" altLang="en-US" sz="2000" dirty="0">
                <a:latin typeface="Meiryo UI" panose="020B0604030504040204" pitchFamily="50" charset="-128"/>
                <a:ea typeface="Meiryo UI" panose="020B0604030504040204" pitchFamily="50" charset="-128"/>
              </a:rPr>
              <a:t>ファイルの解凍をお願いします。</a:t>
            </a:r>
            <a:endParaRPr kumimoji="1" lang="en-US" altLang="ja-JP" sz="2000" dirty="0">
              <a:latin typeface="Meiryo UI" panose="020B0604030504040204" pitchFamily="50" charset="-128"/>
              <a:ea typeface="Meiryo UI" panose="020B0604030504040204" pitchFamily="50" charset="-128"/>
            </a:endParaRPr>
          </a:p>
        </p:txBody>
      </p:sp>
      <p:sp>
        <p:nvSpPr>
          <p:cNvPr id="2" name="テキスト ボックス 1">
            <a:extLst>
              <a:ext uri="{FF2B5EF4-FFF2-40B4-BE49-F238E27FC236}">
                <a16:creationId xmlns:a16="http://schemas.microsoft.com/office/drawing/2014/main" id="{0892F3D3-EF65-43DC-BD00-144F0AE15808}"/>
              </a:ext>
            </a:extLst>
          </p:cNvPr>
          <p:cNvSpPr txBox="1"/>
          <p:nvPr/>
        </p:nvSpPr>
        <p:spPr>
          <a:xfrm>
            <a:off x="10369686" y="169054"/>
            <a:ext cx="1706380" cy="451021"/>
          </a:xfrm>
          <a:prstGeom prst="rect">
            <a:avLst/>
          </a:prstGeom>
          <a:solidFill>
            <a:schemeClr val="accent6"/>
          </a:solidFill>
        </p:spPr>
        <p:txBody>
          <a:bodyPr wrap="square" rtlCol="0">
            <a:spAutoFit/>
          </a:bodyPr>
          <a:lstStyle/>
          <a:p>
            <a:pPr>
              <a:lnSpc>
                <a:spcPts val="3200"/>
              </a:lnSpc>
            </a:pPr>
            <a:r>
              <a:rPr kumimoji="1" lang="en-US" altLang="ja-JP" sz="2000" dirty="0">
                <a:solidFill>
                  <a:schemeClr val="bg1"/>
                </a:solidFill>
                <a:latin typeface="Meiryo UI" panose="020B0604030504040204" pitchFamily="50" charset="-128"/>
                <a:ea typeface="Meiryo UI" panose="020B0604030504040204" pitchFamily="50" charset="-128"/>
              </a:rPr>
              <a:t>Zoom</a:t>
            </a:r>
            <a:r>
              <a:rPr kumimoji="1" lang="ja-JP" altLang="en-US" sz="2000" dirty="0">
                <a:solidFill>
                  <a:schemeClr val="bg1"/>
                </a:solidFill>
                <a:latin typeface="Meiryo UI" panose="020B0604030504040204" pitchFamily="50" charset="-128"/>
                <a:ea typeface="Meiryo UI" panose="020B0604030504040204" pitchFamily="50" charset="-128"/>
              </a:rPr>
              <a:t>チャット</a:t>
            </a:r>
            <a:endParaRPr kumimoji="1" lang="en-US" altLang="ja-JP" sz="2000" dirty="0">
              <a:solidFill>
                <a:schemeClr val="bg1"/>
              </a:solidFill>
              <a:latin typeface="Meiryo UI" panose="020B0604030504040204" pitchFamily="50" charset="-128"/>
              <a:ea typeface="Meiryo UI" panose="020B0604030504040204" pitchFamily="50" charset="-128"/>
            </a:endParaRPr>
          </a:p>
        </p:txBody>
      </p:sp>
      <p:pic>
        <p:nvPicPr>
          <p:cNvPr id="5" name="図 4">
            <a:extLst>
              <a:ext uri="{FF2B5EF4-FFF2-40B4-BE49-F238E27FC236}">
                <a16:creationId xmlns:a16="http://schemas.microsoft.com/office/drawing/2014/main" id="{ED5F67B4-C3F4-41B4-AA46-704D6C7CA44F}"/>
              </a:ext>
            </a:extLst>
          </p:cNvPr>
          <p:cNvPicPr>
            <a:picLocks noChangeAspect="1"/>
          </p:cNvPicPr>
          <p:nvPr/>
        </p:nvPicPr>
        <p:blipFill>
          <a:blip r:embed="rId2"/>
          <a:stretch>
            <a:fillRect/>
          </a:stretch>
        </p:blipFill>
        <p:spPr>
          <a:xfrm>
            <a:off x="7631421" y="1308543"/>
            <a:ext cx="3844763" cy="2153584"/>
          </a:xfrm>
          <a:prstGeom prst="rect">
            <a:avLst/>
          </a:prstGeom>
        </p:spPr>
      </p:pic>
      <p:sp>
        <p:nvSpPr>
          <p:cNvPr id="4" name="スライド番号プレースホルダー 3">
            <a:extLst>
              <a:ext uri="{FF2B5EF4-FFF2-40B4-BE49-F238E27FC236}">
                <a16:creationId xmlns:a16="http://schemas.microsoft.com/office/drawing/2014/main" id="{14CCB3C4-A76C-46D7-9DF8-8C3C0798C6B2}"/>
              </a:ext>
            </a:extLst>
          </p:cNvPr>
          <p:cNvSpPr>
            <a:spLocks noGrp="1"/>
          </p:cNvSpPr>
          <p:nvPr>
            <p:ph type="sldNum" sz="quarter" idx="12"/>
          </p:nvPr>
        </p:nvSpPr>
        <p:spPr/>
        <p:txBody>
          <a:bodyPr/>
          <a:lstStyle/>
          <a:p>
            <a:fld id="{A783C381-2822-4F05-8A88-66F73725CF2D}" type="slidenum">
              <a:rPr kumimoji="1" lang="ja-JP" altLang="en-US" smtClean="0"/>
              <a:t>2</a:t>
            </a:fld>
            <a:endParaRPr kumimoji="1" lang="ja-JP" altLang="en-US"/>
          </a:p>
        </p:txBody>
      </p:sp>
    </p:spTree>
    <p:extLst>
      <p:ext uri="{BB962C8B-B14F-4D97-AF65-F5344CB8AC3E}">
        <p14:creationId xmlns:p14="http://schemas.microsoft.com/office/powerpoint/2010/main" val="27351280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86560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OpenAPI</a:t>
            </a:r>
            <a:r>
              <a:rPr kumimoji="1" lang="ja-JP" altLang="en-US" sz="2800" b="1" dirty="0">
                <a:latin typeface="Meiryo UI" panose="020B0604030504040204" pitchFamily="50" charset="-128"/>
                <a:ea typeface="Meiryo UI" panose="020B0604030504040204" pitchFamily="50" charset="-128"/>
              </a:rPr>
              <a:t>が解決！</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51021"/>
          </a:xfrm>
          <a:prstGeom prst="rect">
            <a:avLst/>
          </a:prstGeom>
          <a:noFill/>
        </p:spPr>
        <p:txBody>
          <a:bodyPr wrap="square" rtlCol="0">
            <a:spAutoFit/>
          </a:bodyPr>
          <a:lstStyle/>
          <a:p>
            <a:pPr>
              <a:lnSpc>
                <a:spcPts val="3200"/>
              </a:lnSpc>
            </a:pPr>
            <a:r>
              <a:rPr kumimoji="1" lang="en-US" altLang="ja-JP" sz="2000" dirty="0">
                <a:latin typeface="Meiryo UI" panose="020B0604030504040204" pitchFamily="50" charset="-128"/>
                <a:ea typeface="Meiryo UI" panose="020B0604030504040204" pitchFamily="50" charset="-128"/>
              </a:rPr>
              <a:t>API</a:t>
            </a:r>
            <a:r>
              <a:rPr kumimoji="1" lang="ja-JP" altLang="en-US" sz="2000" dirty="0">
                <a:latin typeface="Meiryo UI" panose="020B0604030504040204" pitchFamily="50" charset="-128"/>
                <a:ea typeface="Meiryo UI" panose="020B0604030504040204" pitchFamily="50" charset="-128"/>
              </a:rPr>
              <a:t>を定義するための仕様です。</a:t>
            </a:r>
            <a:endParaRPr kumimoji="1" lang="en-US" altLang="ja-JP" sz="2000" dirty="0">
              <a:latin typeface="Meiryo UI" panose="020B0604030504040204" pitchFamily="50" charset="-128"/>
              <a:ea typeface="Meiryo UI" panose="020B0604030504040204" pitchFamily="50" charset="-128"/>
            </a:endParaRPr>
          </a:p>
        </p:txBody>
      </p:sp>
      <p:pic>
        <p:nvPicPr>
          <p:cNvPr id="63" name="Picture 4" descr="サーバーのアイコン素材">
            <a:extLst>
              <a:ext uri="{FF2B5EF4-FFF2-40B4-BE49-F238E27FC236}">
                <a16:creationId xmlns:a16="http://schemas.microsoft.com/office/drawing/2014/main" id="{CF0B7E40-6FC4-43B4-9AE3-D885771ED1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34242" y="2714455"/>
            <a:ext cx="845043" cy="1215342"/>
          </a:xfrm>
          <a:prstGeom prst="rect">
            <a:avLst/>
          </a:prstGeom>
          <a:noFill/>
          <a:extLst>
            <a:ext uri="{909E8E84-426E-40DD-AFC4-6F175D3DCCD1}">
              <a14:hiddenFill xmlns:a14="http://schemas.microsoft.com/office/drawing/2010/main">
                <a:solidFill>
                  <a:srgbClr val="FFFFFF"/>
                </a:solidFill>
              </a14:hiddenFill>
            </a:ext>
          </a:extLst>
        </p:spPr>
      </p:pic>
      <p:sp>
        <p:nvSpPr>
          <p:cNvPr id="69" name="テキスト ボックス 68">
            <a:extLst>
              <a:ext uri="{FF2B5EF4-FFF2-40B4-BE49-F238E27FC236}">
                <a16:creationId xmlns:a16="http://schemas.microsoft.com/office/drawing/2014/main" id="{073F5C03-1D12-462A-9DCB-E5AE38238D16}"/>
              </a:ext>
            </a:extLst>
          </p:cNvPr>
          <p:cNvSpPr txBox="1"/>
          <p:nvPr/>
        </p:nvSpPr>
        <p:spPr>
          <a:xfrm>
            <a:off x="8590723" y="3869663"/>
            <a:ext cx="1732082" cy="307777"/>
          </a:xfrm>
          <a:prstGeom prst="rect">
            <a:avLst/>
          </a:prstGeom>
          <a:noFill/>
        </p:spPr>
        <p:txBody>
          <a:bodyPr wrap="square" lIns="0" tIns="0" rIns="0" bIns="0" rtlCol="0" anchor="ctr" anchorCtr="0">
            <a:spAutoFit/>
          </a:bodyPr>
          <a:lstStyle/>
          <a:p>
            <a:pPr algn="ctr">
              <a:lnSpc>
                <a:spcPts val="2400"/>
              </a:lnSpc>
            </a:pPr>
            <a:r>
              <a:rPr kumimoji="1" lang="ja-JP" altLang="en-US" sz="2000" dirty="0">
                <a:highlight>
                  <a:srgbClr val="FFFF00"/>
                </a:highlight>
                <a:latin typeface="Meiryo UI" panose="020B0604030504040204" pitchFamily="50" charset="-128"/>
                <a:ea typeface="Meiryo UI" panose="020B0604030504040204" pitchFamily="50" charset="-128"/>
              </a:rPr>
              <a:t>モックサーバ</a:t>
            </a:r>
            <a:endParaRPr kumimoji="1" lang="en-US" altLang="ja-JP" sz="2000" dirty="0">
              <a:highlight>
                <a:srgbClr val="FFFF00"/>
              </a:highlight>
              <a:latin typeface="Meiryo UI" panose="020B0604030504040204" pitchFamily="50" charset="-128"/>
              <a:ea typeface="Meiryo UI" panose="020B0604030504040204" pitchFamily="50" charset="-128"/>
            </a:endParaRPr>
          </a:p>
        </p:txBody>
      </p:sp>
      <p:sp>
        <p:nvSpPr>
          <p:cNvPr id="60" name="テキスト ボックス 59">
            <a:extLst>
              <a:ext uri="{FF2B5EF4-FFF2-40B4-BE49-F238E27FC236}">
                <a16:creationId xmlns:a16="http://schemas.microsoft.com/office/drawing/2014/main" id="{CDF8345F-1948-428E-91C6-3529A2BCED6C}"/>
              </a:ext>
            </a:extLst>
          </p:cNvPr>
          <p:cNvSpPr txBox="1"/>
          <p:nvPr/>
        </p:nvSpPr>
        <p:spPr>
          <a:xfrm>
            <a:off x="6263015" y="1468351"/>
            <a:ext cx="3043824" cy="615553"/>
          </a:xfrm>
          <a:prstGeom prst="rect">
            <a:avLst/>
          </a:prstGeom>
          <a:noFill/>
        </p:spPr>
        <p:txBody>
          <a:bodyPr wrap="square" lIns="0" tIns="0" rIns="0" bIns="0" rtlCol="0" anchor="ctr" anchorCtr="0">
            <a:spAutoFit/>
          </a:bodyPr>
          <a:lstStyle/>
          <a:p>
            <a:pPr algn="ctr">
              <a:lnSpc>
                <a:spcPts val="2400"/>
              </a:lnSpc>
            </a:pPr>
            <a:r>
              <a:rPr kumimoji="1" lang="en-US" altLang="ja-JP" sz="2000" dirty="0">
                <a:highlight>
                  <a:srgbClr val="FFFF00"/>
                </a:highlight>
                <a:latin typeface="Meiryo UI" panose="020B0604030504040204" pitchFamily="50" charset="-128"/>
                <a:ea typeface="Meiryo UI" panose="020B0604030504040204" pitchFamily="50" charset="-128"/>
              </a:rPr>
              <a:t>OpenAPI</a:t>
            </a:r>
            <a:r>
              <a:rPr kumimoji="1" lang="ja-JP" altLang="en-US" sz="2000" dirty="0">
                <a:highlight>
                  <a:srgbClr val="FFFF00"/>
                </a:highlight>
                <a:latin typeface="Meiryo UI" panose="020B0604030504040204" pitchFamily="50" charset="-128"/>
                <a:ea typeface="Meiryo UI" panose="020B0604030504040204" pitchFamily="50" charset="-128"/>
              </a:rPr>
              <a:t>ドキュメント</a:t>
            </a:r>
            <a:endParaRPr kumimoji="1" lang="en-US" altLang="ja-JP" sz="2000" dirty="0">
              <a:highlight>
                <a:srgbClr val="FFFF00"/>
              </a:highlight>
              <a:latin typeface="Meiryo UI" panose="020B0604030504040204" pitchFamily="50" charset="-128"/>
              <a:ea typeface="Meiryo UI" panose="020B0604030504040204" pitchFamily="50" charset="-128"/>
            </a:endParaRPr>
          </a:p>
          <a:p>
            <a:pPr algn="ctr">
              <a:lnSpc>
                <a:spcPts val="2400"/>
              </a:lnSpc>
            </a:pPr>
            <a:r>
              <a:rPr kumimoji="1" lang="en-US" altLang="ja-JP" sz="2000" dirty="0">
                <a:highlight>
                  <a:srgbClr val="FFFF00"/>
                </a:highlight>
                <a:latin typeface="Meiryo UI" panose="020B0604030504040204" pitchFamily="50" charset="-128"/>
                <a:ea typeface="Meiryo UI" panose="020B0604030504040204" pitchFamily="50" charset="-128"/>
              </a:rPr>
              <a:t>(API</a:t>
            </a:r>
            <a:r>
              <a:rPr kumimoji="1" lang="ja-JP" altLang="en-US" sz="2000" dirty="0">
                <a:highlight>
                  <a:srgbClr val="FFFF00"/>
                </a:highlight>
                <a:latin typeface="Meiryo UI" panose="020B0604030504040204" pitchFamily="50" charset="-128"/>
                <a:ea typeface="Meiryo UI" panose="020B0604030504040204" pitchFamily="50" charset="-128"/>
              </a:rPr>
              <a:t>定義、レスポンスの例</a:t>
            </a:r>
            <a:r>
              <a:rPr kumimoji="1" lang="en-US" altLang="ja-JP" sz="2000" dirty="0">
                <a:highlight>
                  <a:srgbClr val="FFFF00"/>
                </a:highlight>
                <a:latin typeface="Meiryo UI" panose="020B0604030504040204" pitchFamily="50" charset="-128"/>
                <a:ea typeface="Meiryo UI" panose="020B0604030504040204" pitchFamily="50" charset="-128"/>
              </a:rPr>
              <a:t>)</a:t>
            </a:r>
          </a:p>
        </p:txBody>
      </p:sp>
      <p:pic>
        <p:nvPicPr>
          <p:cNvPr id="5128" name="Picture 8" descr="資料（証明書）のフラットアイコン素材">
            <a:extLst>
              <a:ext uri="{FF2B5EF4-FFF2-40B4-BE49-F238E27FC236}">
                <a16:creationId xmlns:a16="http://schemas.microsoft.com/office/drawing/2014/main" id="{486E9347-8D79-48BC-A862-7AAC6CB3EA1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90121" y="302244"/>
            <a:ext cx="864250" cy="1100736"/>
          </a:xfrm>
          <a:prstGeom prst="rect">
            <a:avLst/>
          </a:prstGeom>
          <a:noFill/>
          <a:extLst>
            <a:ext uri="{909E8E84-426E-40DD-AFC4-6F175D3DCCD1}">
              <a14:hiddenFill xmlns:a14="http://schemas.microsoft.com/office/drawing/2010/main">
                <a:solidFill>
                  <a:srgbClr val="FFFFFF"/>
                </a:solidFill>
              </a14:hiddenFill>
            </a:ext>
          </a:extLst>
        </p:spPr>
      </p:pic>
      <p:pic>
        <p:nvPicPr>
          <p:cNvPr id="81" name="Picture 4" descr="サーバーのアイコン素材">
            <a:extLst>
              <a:ext uri="{FF2B5EF4-FFF2-40B4-BE49-F238E27FC236}">
                <a16:creationId xmlns:a16="http://schemas.microsoft.com/office/drawing/2014/main" id="{A33AAC75-FF0B-4CB7-80C7-3A343F4177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34243" y="4679166"/>
            <a:ext cx="845043" cy="1215342"/>
          </a:xfrm>
          <a:prstGeom prst="rect">
            <a:avLst/>
          </a:prstGeom>
          <a:noFill/>
          <a:extLst>
            <a:ext uri="{909E8E84-426E-40DD-AFC4-6F175D3DCCD1}">
              <a14:hiddenFill xmlns:a14="http://schemas.microsoft.com/office/drawing/2010/main">
                <a:solidFill>
                  <a:srgbClr val="FFFFFF"/>
                </a:solidFill>
              </a14:hiddenFill>
            </a:ext>
          </a:extLst>
        </p:spPr>
      </p:pic>
      <p:pic>
        <p:nvPicPr>
          <p:cNvPr id="82" name="Picture 6" descr="WEBページのブラウザウィンドウアイコン素材">
            <a:extLst>
              <a:ext uri="{FF2B5EF4-FFF2-40B4-BE49-F238E27FC236}">
                <a16:creationId xmlns:a16="http://schemas.microsoft.com/office/drawing/2014/main" id="{E4847713-1CBC-4E95-A9E5-5D7B7283433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68016" y="2541983"/>
            <a:ext cx="1179736" cy="1215342"/>
          </a:xfrm>
          <a:prstGeom prst="rect">
            <a:avLst/>
          </a:prstGeom>
          <a:noFill/>
          <a:extLst>
            <a:ext uri="{909E8E84-426E-40DD-AFC4-6F175D3DCCD1}">
              <a14:hiddenFill xmlns:a14="http://schemas.microsoft.com/office/drawing/2010/main">
                <a:solidFill>
                  <a:srgbClr val="FFFFFF"/>
                </a:solidFill>
              </a14:hiddenFill>
            </a:ext>
          </a:extLst>
        </p:spPr>
      </p:pic>
      <p:cxnSp>
        <p:nvCxnSpPr>
          <p:cNvPr id="83" name="直線矢印コネクタ 82">
            <a:extLst>
              <a:ext uri="{FF2B5EF4-FFF2-40B4-BE49-F238E27FC236}">
                <a16:creationId xmlns:a16="http://schemas.microsoft.com/office/drawing/2014/main" id="{EC75B77D-3D0C-40B6-B38B-112D4D830EAB}"/>
              </a:ext>
            </a:extLst>
          </p:cNvPr>
          <p:cNvCxnSpPr>
            <a:cxnSpLocks/>
          </p:cNvCxnSpPr>
          <p:nvPr/>
        </p:nvCxnSpPr>
        <p:spPr>
          <a:xfrm>
            <a:off x="6941505" y="3269783"/>
            <a:ext cx="1805863" cy="6886"/>
          </a:xfrm>
          <a:prstGeom prst="straightConnector1">
            <a:avLst/>
          </a:prstGeom>
          <a:ln w="76200">
            <a:solidFill>
              <a:schemeClr val="bg1">
                <a:lumMod val="65000"/>
              </a:schemeClr>
            </a:solidFill>
            <a:miter lim="800000"/>
            <a:headEnd type="triangle" w="med" len="sm"/>
            <a:tailEnd type="triangle" w="med" len="sm"/>
          </a:ln>
        </p:spPr>
        <p:style>
          <a:lnRef idx="1">
            <a:schemeClr val="accent1"/>
          </a:lnRef>
          <a:fillRef idx="0">
            <a:schemeClr val="accent1"/>
          </a:fillRef>
          <a:effectRef idx="0">
            <a:schemeClr val="accent1"/>
          </a:effectRef>
          <a:fontRef idx="minor">
            <a:schemeClr val="tx1"/>
          </a:fontRef>
        </p:style>
      </p:cxnSp>
      <p:sp>
        <p:nvSpPr>
          <p:cNvPr id="87" name="テキスト ボックス 86">
            <a:extLst>
              <a:ext uri="{FF2B5EF4-FFF2-40B4-BE49-F238E27FC236}">
                <a16:creationId xmlns:a16="http://schemas.microsoft.com/office/drawing/2014/main" id="{3AF0E43F-64C6-4F55-B75D-7073822CE5CF}"/>
              </a:ext>
            </a:extLst>
          </p:cNvPr>
          <p:cNvSpPr txBox="1"/>
          <p:nvPr/>
        </p:nvSpPr>
        <p:spPr>
          <a:xfrm>
            <a:off x="8590723" y="5940203"/>
            <a:ext cx="1732082" cy="615553"/>
          </a:xfrm>
          <a:prstGeom prst="rect">
            <a:avLst/>
          </a:prstGeom>
          <a:noFill/>
        </p:spPr>
        <p:txBody>
          <a:bodyPr wrap="square" lIns="0" tIns="0" rIns="0" bIns="0" rtlCol="0" anchor="ctr" anchorCtr="0">
            <a:spAutoFit/>
          </a:bodyPr>
          <a:lstStyle/>
          <a:p>
            <a:pPr algn="ctr">
              <a:lnSpc>
                <a:spcPts val="2400"/>
              </a:lnSpc>
            </a:pPr>
            <a:r>
              <a:rPr kumimoji="1" lang="ja-JP" altLang="en-US" sz="2000" dirty="0">
                <a:latin typeface="Meiryo UI" panose="020B0604030504040204" pitchFamily="50" charset="-128"/>
                <a:ea typeface="Meiryo UI" panose="020B0604030504040204" pitchFamily="50" charset="-128"/>
              </a:rPr>
              <a:t>サーバ</a:t>
            </a:r>
            <a:endParaRPr kumimoji="1" lang="en-US" altLang="ja-JP" sz="2000" dirty="0">
              <a:latin typeface="Meiryo UI" panose="020B0604030504040204" pitchFamily="50" charset="-128"/>
              <a:ea typeface="Meiryo UI" panose="020B0604030504040204" pitchFamily="50" charset="-128"/>
            </a:endParaRPr>
          </a:p>
          <a:p>
            <a:pPr algn="ctr">
              <a:lnSpc>
                <a:spcPts val="2400"/>
              </a:lnSpc>
            </a:pPr>
            <a:r>
              <a:rPr kumimoji="1" lang="ja-JP" altLang="en-US" sz="2000" dirty="0">
                <a:latin typeface="Meiryo UI" panose="020B0604030504040204" pitchFamily="50" charset="-128"/>
                <a:ea typeface="Meiryo UI" panose="020B0604030504040204" pitchFamily="50" charset="-128"/>
              </a:rPr>
              <a:t>（</a:t>
            </a:r>
            <a:r>
              <a:rPr kumimoji="1" lang="en-US" altLang="ja-JP" sz="2000" dirty="0">
                <a:latin typeface="Meiryo UI" panose="020B0604030504040204" pitchFamily="50" charset="-128"/>
                <a:ea typeface="Meiryo UI" panose="020B0604030504040204" pitchFamily="50" charset="-128"/>
              </a:rPr>
              <a:t>API</a:t>
            </a:r>
            <a:r>
              <a:rPr kumimoji="1" lang="ja-JP" altLang="en-US" sz="2000" dirty="0">
                <a:latin typeface="Meiryo UI" panose="020B0604030504040204" pitchFamily="50" charset="-128"/>
                <a:ea typeface="Meiryo UI" panose="020B0604030504040204" pitchFamily="50" charset="-128"/>
              </a:rPr>
              <a:t>）</a:t>
            </a:r>
            <a:endParaRPr kumimoji="1" lang="en-US" altLang="ja-JP" sz="2000" dirty="0">
              <a:latin typeface="Meiryo UI" panose="020B0604030504040204" pitchFamily="50" charset="-128"/>
              <a:ea typeface="Meiryo UI" panose="020B0604030504040204" pitchFamily="50" charset="-128"/>
            </a:endParaRPr>
          </a:p>
        </p:txBody>
      </p:sp>
      <p:sp>
        <p:nvSpPr>
          <p:cNvPr id="88" name="テキスト ボックス 87">
            <a:extLst>
              <a:ext uri="{FF2B5EF4-FFF2-40B4-BE49-F238E27FC236}">
                <a16:creationId xmlns:a16="http://schemas.microsoft.com/office/drawing/2014/main" id="{4C905240-A32D-4787-92EE-B3D822C5E9BF}"/>
              </a:ext>
            </a:extLst>
          </p:cNvPr>
          <p:cNvSpPr txBox="1"/>
          <p:nvPr/>
        </p:nvSpPr>
        <p:spPr>
          <a:xfrm>
            <a:off x="2396012" y="3797940"/>
            <a:ext cx="1732082" cy="615553"/>
          </a:xfrm>
          <a:prstGeom prst="rect">
            <a:avLst/>
          </a:prstGeom>
          <a:noFill/>
        </p:spPr>
        <p:txBody>
          <a:bodyPr wrap="square" lIns="0" tIns="0" rIns="0" bIns="0" rtlCol="0" anchor="ctr" anchorCtr="0">
            <a:spAutoFit/>
          </a:bodyPr>
          <a:lstStyle/>
          <a:p>
            <a:pPr algn="ctr">
              <a:lnSpc>
                <a:spcPts val="2400"/>
              </a:lnSpc>
            </a:pPr>
            <a:r>
              <a:rPr kumimoji="1" lang="ja-JP" altLang="en-US" sz="2000" dirty="0">
                <a:latin typeface="Meiryo UI" panose="020B0604030504040204" pitchFamily="50" charset="-128"/>
                <a:ea typeface="Meiryo UI" panose="020B0604030504040204" pitchFamily="50" charset="-128"/>
              </a:rPr>
              <a:t>ブラウザ</a:t>
            </a:r>
            <a:endParaRPr kumimoji="1" lang="en-US" altLang="ja-JP" sz="2000" dirty="0">
              <a:latin typeface="Meiryo UI" panose="020B0604030504040204" pitchFamily="50" charset="-128"/>
              <a:ea typeface="Meiryo UI" panose="020B0604030504040204" pitchFamily="50" charset="-128"/>
            </a:endParaRPr>
          </a:p>
          <a:p>
            <a:pPr algn="ctr">
              <a:lnSpc>
                <a:spcPts val="2400"/>
              </a:lnSpc>
            </a:pPr>
            <a:r>
              <a:rPr kumimoji="1" lang="ja-JP" altLang="en-US" sz="2000" dirty="0">
                <a:latin typeface="Meiryo UI" panose="020B0604030504040204" pitchFamily="50" charset="-128"/>
                <a:ea typeface="Meiryo UI" panose="020B0604030504040204" pitchFamily="50" charset="-128"/>
              </a:rPr>
              <a:t>（</a:t>
            </a:r>
            <a:r>
              <a:rPr kumimoji="1" lang="en-US" altLang="ja-JP" sz="2000" dirty="0">
                <a:latin typeface="Meiryo UI" panose="020B0604030504040204" pitchFamily="50" charset="-128"/>
                <a:ea typeface="Meiryo UI" panose="020B0604030504040204" pitchFamily="50" charset="-128"/>
              </a:rPr>
              <a:t>SPA</a:t>
            </a:r>
            <a:r>
              <a:rPr kumimoji="1" lang="ja-JP" altLang="en-US" sz="2000" dirty="0">
                <a:latin typeface="Meiryo UI" panose="020B0604030504040204" pitchFamily="50" charset="-128"/>
                <a:ea typeface="Meiryo UI" panose="020B0604030504040204" pitchFamily="50" charset="-128"/>
              </a:rPr>
              <a:t>）</a:t>
            </a:r>
            <a:endParaRPr kumimoji="1" lang="en-US" altLang="ja-JP" sz="2000" dirty="0">
              <a:latin typeface="Meiryo UI" panose="020B0604030504040204" pitchFamily="50" charset="-128"/>
              <a:ea typeface="Meiryo UI" panose="020B0604030504040204" pitchFamily="50" charset="-128"/>
            </a:endParaRPr>
          </a:p>
        </p:txBody>
      </p:sp>
      <p:sp>
        <p:nvSpPr>
          <p:cNvPr id="74" name="テキスト ボックス 73">
            <a:extLst>
              <a:ext uri="{FF2B5EF4-FFF2-40B4-BE49-F238E27FC236}">
                <a16:creationId xmlns:a16="http://schemas.microsoft.com/office/drawing/2014/main" id="{FC798AC7-8100-4B16-B534-2B163F352B79}"/>
              </a:ext>
            </a:extLst>
          </p:cNvPr>
          <p:cNvSpPr txBox="1"/>
          <p:nvPr/>
        </p:nvSpPr>
        <p:spPr>
          <a:xfrm>
            <a:off x="5209423" y="3675394"/>
            <a:ext cx="1732082" cy="307777"/>
          </a:xfrm>
          <a:prstGeom prst="rect">
            <a:avLst/>
          </a:prstGeom>
          <a:noFill/>
        </p:spPr>
        <p:txBody>
          <a:bodyPr wrap="square" lIns="0" tIns="0" rIns="0" bIns="0" rtlCol="0" anchor="ctr" anchorCtr="0">
            <a:spAutoFit/>
          </a:bodyPr>
          <a:lstStyle/>
          <a:p>
            <a:pPr algn="ctr">
              <a:lnSpc>
                <a:spcPts val="2400"/>
              </a:lnSpc>
            </a:pPr>
            <a:r>
              <a:rPr kumimoji="1" lang="ja-JP" altLang="en-US" sz="2000" dirty="0">
                <a:highlight>
                  <a:srgbClr val="FFFF00"/>
                </a:highlight>
                <a:latin typeface="Meiryo UI" panose="020B0604030504040204" pitchFamily="50" charset="-128"/>
                <a:ea typeface="Meiryo UI" panose="020B0604030504040204" pitchFamily="50" charset="-128"/>
              </a:rPr>
              <a:t>クライアントコード</a:t>
            </a:r>
            <a:endParaRPr kumimoji="1" lang="en-US" altLang="ja-JP" sz="2000" dirty="0">
              <a:highlight>
                <a:srgbClr val="FFFF00"/>
              </a:highlight>
              <a:latin typeface="Meiryo UI" panose="020B0604030504040204" pitchFamily="50" charset="-128"/>
              <a:ea typeface="Meiryo UI" panose="020B0604030504040204" pitchFamily="50" charset="-128"/>
            </a:endParaRPr>
          </a:p>
        </p:txBody>
      </p:sp>
      <p:pic>
        <p:nvPicPr>
          <p:cNvPr id="76" name="Picture 8" descr="資料（証明書）のフラットアイコン素材">
            <a:extLst>
              <a:ext uri="{FF2B5EF4-FFF2-40B4-BE49-F238E27FC236}">
                <a16:creationId xmlns:a16="http://schemas.microsoft.com/office/drawing/2014/main" id="{D1CCDF97-5B55-416C-83BE-3B855463FA8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43339" y="2556674"/>
            <a:ext cx="864250" cy="1100736"/>
          </a:xfrm>
          <a:prstGeom prst="rect">
            <a:avLst/>
          </a:prstGeom>
          <a:noFill/>
          <a:extLst>
            <a:ext uri="{909E8E84-426E-40DD-AFC4-6F175D3DCCD1}">
              <a14:hiddenFill xmlns:a14="http://schemas.microsoft.com/office/drawing/2010/main">
                <a:solidFill>
                  <a:srgbClr val="FFFFFF"/>
                </a:solidFill>
              </a14:hiddenFill>
            </a:ext>
          </a:extLst>
        </p:spPr>
      </p:pic>
      <p:cxnSp>
        <p:nvCxnSpPr>
          <p:cNvPr id="96" name="直線矢印コネクタ 95">
            <a:extLst>
              <a:ext uri="{FF2B5EF4-FFF2-40B4-BE49-F238E27FC236}">
                <a16:creationId xmlns:a16="http://schemas.microsoft.com/office/drawing/2014/main" id="{5D711FD6-D774-4393-A67F-1368173F77C7}"/>
              </a:ext>
            </a:extLst>
          </p:cNvPr>
          <p:cNvCxnSpPr>
            <a:cxnSpLocks/>
          </p:cNvCxnSpPr>
          <p:nvPr/>
        </p:nvCxnSpPr>
        <p:spPr>
          <a:xfrm>
            <a:off x="6941505" y="4105716"/>
            <a:ext cx="1767025" cy="1057276"/>
          </a:xfrm>
          <a:prstGeom prst="straightConnector1">
            <a:avLst/>
          </a:prstGeom>
          <a:ln w="76200">
            <a:solidFill>
              <a:schemeClr val="bg1">
                <a:lumMod val="65000"/>
              </a:schemeClr>
            </a:solidFill>
            <a:miter lim="800000"/>
            <a:headEnd type="triangl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99" name="直線矢印コネクタ 98">
            <a:extLst>
              <a:ext uri="{FF2B5EF4-FFF2-40B4-BE49-F238E27FC236}">
                <a16:creationId xmlns:a16="http://schemas.microsoft.com/office/drawing/2014/main" id="{163EA374-2A0D-43B6-9DD5-FBD6D21F0A20}"/>
              </a:ext>
            </a:extLst>
          </p:cNvPr>
          <p:cNvCxnSpPr>
            <a:cxnSpLocks/>
          </p:cNvCxnSpPr>
          <p:nvPr/>
        </p:nvCxnSpPr>
        <p:spPr>
          <a:xfrm>
            <a:off x="4033118" y="3296927"/>
            <a:ext cx="1307554" cy="0"/>
          </a:xfrm>
          <a:prstGeom prst="straightConnector1">
            <a:avLst/>
          </a:prstGeom>
          <a:ln w="76200">
            <a:solidFill>
              <a:schemeClr val="bg1">
                <a:lumMod val="65000"/>
              </a:schemeClr>
            </a:solidFill>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14" name="直線矢印コネクタ 113">
            <a:extLst>
              <a:ext uri="{FF2B5EF4-FFF2-40B4-BE49-F238E27FC236}">
                <a16:creationId xmlns:a16="http://schemas.microsoft.com/office/drawing/2014/main" id="{38FCDCF7-5429-4A14-A478-7AB7B2F59C3A}"/>
              </a:ext>
            </a:extLst>
          </p:cNvPr>
          <p:cNvCxnSpPr>
            <a:cxnSpLocks/>
            <a:stCxn id="5128" idx="1"/>
          </p:cNvCxnSpPr>
          <p:nvPr/>
        </p:nvCxnSpPr>
        <p:spPr>
          <a:xfrm rot="10800000" flipV="1">
            <a:off x="6096005" y="852612"/>
            <a:ext cx="1294117" cy="1507964"/>
          </a:xfrm>
          <a:prstGeom prst="bentConnector2">
            <a:avLst/>
          </a:prstGeom>
          <a:ln w="76200">
            <a:solidFill>
              <a:schemeClr val="bg1">
                <a:lumMod val="65000"/>
              </a:schemeClr>
            </a:solidFill>
            <a:prstDash val="sysDash"/>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sp>
        <p:nvSpPr>
          <p:cNvPr id="113" name="テキスト ボックス 112">
            <a:extLst>
              <a:ext uri="{FF2B5EF4-FFF2-40B4-BE49-F238E27FC236}">
                <a16:creationId xmlns:a16="http://schemas.microsoft.com/office/drawing/2014/main" id="{D6E3A464-9CE4-4AB0-BB98-A2FD7BCC6C23}"/>
              </a:ext>
            </a:extLst>
          </p:cNvPr>
          <p:cNvSpPr txBox="1"/>
          <p:nvPr/>
        </p:nvSpPr>
        <p:spPr>
          <a:xfrm>
            <a:off x="4202317" y="2918461"/>
            <a:ext cx="789307" cy="307777"/>
          </a:xfrm>
          <a:prstGeom prst="rect">
            <a:avLst/>
          </a:prstGeom>
          <a:noFill/>
        </p:spPr>
        <p:txBody>
          <a:bodyPr wrap="square" lIns="0" tIns="0" rIns="0" bIns="0" rtlCol="0" anchor="ctr" anchorCtr="0">
            <a:spAutoFit/>
          </a:bodyPr>
          <a:lstStyle/>
          <a:p>
            <a:pPr algn="ctr">
              <a:lnSpc>
                <a:spcPts val="2400"/>
              </a:lnSpc>
            </a:pPr>
            <a:r>
              <a:rPr kumimoji="1" lang="ja-JP" altLang="en-US" sz="2000" dirty="0">
                <a:latin typeface="Meiryo UI" panose="020B0604030504040204" pitchFamily="50" charset="-128"/>
                <a:ea typeface="Meiryo UI" panose="020B0604030504040204" pitchFamily="50" charset="-128"/>
              </a:rPr>
              <a:t>利用</a:t>
            </a:r>
            <a:endParaRPr kumimoji="1" lang="en-US" altLang="ja-JP" sz="2000" dirty="0">
              <a:latin typeface="Meiryo UI" panose="020B0604030504040204" pitchFamily="50" charset="-128"/>
              <a:ea typeface="Meiryo UI" panose="020B0604030504040204" pitchFamily="50" charset="-128"/>
            </a:endParaRPr>
          </a:p>
        </p:txBody>
      </p:sp>
      <p:sp>
        <p:nvSpPr>
          <p:cNvPr id="115" name="テキスト ボックス 114">
            <a:extLst>
              <a:ext uri="{FF2B5EF4-FFF2-40B4-BE49-F238E27FC236}">
                <a16:creationId xmlns:a16="http://schemas.microsoft.com/office/drawing/2014/main" id="{63567CD6-8CBA-4531-87BA-8E538ABEA52D}"/>
              </a:ext>
            </a:extLst>
          </p:cNvPr>
          <p:cNvSpPr txBox="1"/>
          <p:nvPr/>
        </p:nvSpPr>
        <p:spPr>
          <a:xfrm>
            <a:off x="5299186" y="1235793"/>
            <a:ext cx="789307" cy="307777"/>
          </a:xfrm>
          <a:prstGeom prst="rect">
            <a:avLst/>
          </a:prstGeom>
          <a:noFill/>
        </p:spPr>
        <p:txBody>
          <a:bodyPr wrap="square" lIns="0" tIns="0" rIns="0" bIns="0" rtlCol="0" anchor="ctr" anchorCtr="0">
            <a:spAutoFit/>
          </a:bodyPr>
          <a:lstStyle/>
          <a:p>
            <a:pPr algn="ctr">
              <a:lnSpc>
                <a:spcPts val="2400"/>
              </a:lnSpc>
            </a:pPr>
            <a:r>
              <a:rPr kumimoji="1" lang="ja-JP" altLang="en-US" sz="2000" dirty="0">
                <a:latin typeface="Meiryo UI" panose="020B0604030504040204" pitchFamily="50" charset="-128"/>
                <a:ea typeface="Meiryo UI" panose="020B0604030504040204" pitchFamily="50" charset="-128"/>
              </a:rPr>
              <a:t>生成</a:t>
            </a:r>
            <a:endParaRPr kumimoji="1" lang="en-US" altLang="ja-JP" sz="2000" dirty="0">
              <a:latin typeface="Meiryo UI" panose="020B0604030504040204" pitchFamily="50" charset="-128"/>
              <a:ea typeface="Meiryo UI" panose="020B0604030504040204" pitchFamily="50" charset="-128"/>
            </a:endParaRPr>
          </a:p>
        </p:txBody>
      </p:sp>
      <p:sp>
        <p:nvSpPr>
          <p:cNvPr id="116" name="テキスト ボックス 115">
            <a:extLst>
              <a:ext uri="{FF2B5EF4-FFF2-40B4-BE49-F238E27FC236}">
                <a16:creationId xmlns:a16="http://schemas.microsoft.com/office/drawing/2014/main" id="{C7DA18D9-5BBB-4392-8CD5-93C6943BBA0C}"/>
              </a:ext>
            </a:extLst>
          </p:cNvPr>
          <p:cNvSpPr txBox="1"/>
          <p:nvPr/>
        </p:nvSpPr>
        <p:spPr>
          <a:xfrm>
            <a:off x="9533498" y="1226276"/>
            <a:ext cx="789307" cy="307777"/>
          </a:xfrm>
          <a:prstGeom prst="rect">
            <a:avLst/>
          </a:prstGeom>
          <a:noFill/>
        </p:spPr>
        <p:txBody>
          <a:bodyPr wrap="square" lIns="0" tIns="0" rIns="0" bIns="0" rtlCol="0" anchor="ctr" anchorCtr="0">
            <a:spAutoFit/>
          </a:bodyPr>
          <a:lstStyle/>
          <a:p>
            <a:pPr algn="ctr">
              <a:lnSpc>
                <a:spcPts val="2400"/>
              </a:lnSpc>
            </a:pPr>
            <a:r>
              <a:rPr kumimoji="1" lang="ja-JP" altLang="en-US" sz="2000" dirty="0">
                <a:latin typeface="Meiryo UI" panose="020B0604030504040204" pitchFamily="50" charset="-128"/>
                <a:ea typeface="Meiryo UI" panose="020B0604030504040204" pitchFamily="50" charset="-128"/>
              </a:rPr>
              <a:t>モック化</a:t>
            </a:r>
            <a:endParaRPr kumimoji="1" lang="en-US" altLang="ja-JP" sz="2000" dirty="0">
              <a:latin typeface="Meiryo UI" panose="020B0604030504040204" pitchFamily="50" charset="-128"/>
              <a:ea typeface="Meiryo UI" panose="020B0604030504040204" pitchFamily="50" charset="-128"/>
            </a:endParaRPr>
          </a:p>
        </p:txBody>
      </p:sp>
      <p:cxnSp>
        <p:nvCxnSpPr>
          <p:cNvPr id="124" name="直線矢印コネクタ 113">
            <a:extLst>
              <a:ext uri="{FF2B5EF4-FFF2-40B4-BE49-F238E27FC236}">
                <a16:creationId xmlns:a16="http://schemas.microsoft.com/office/drawing/2014/main" id="{3EBAC72E-9612-4E8C-BB7A-ABE5A9F1B5E5}"/>
              </a:ext>
            </a:extLst>
          </p:cNvPr>
          <p:cNvCxnSpPr>
            <a:cxnSpLocks/>
            <a:stCxn id="5128" idx="3"/>
          </p:cNvCxnSpPr>
          <p:nvPr/>
        </p:nvCxnSpPr>
        <p:spPr>
          <a:xfrm>
            <a:off x="8254371" y="852612"/>
            <a:ext cx="1202391" cy="1704061"/>
          </a:xfrm>
          <a:prstGeom prst="bentConnector2">
            <a:avLst/>
          </a:prstGeom>
          <a:ln w="76200">
            <a:solidFill>
              <a:schemeClr val="bg1">
                <a:lumMod val="65000"/>
              </a:schemeClr>
            </a:solidFill>
            <a:prstDash val="sysDash"/>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sp>
        <p:nvSpPr>
          <p:cNvPr id="10" name="スライド番号プレースホルダー 9">
            <a:extLst>
              <a:ext uri="{FF2B5EF4-FFF2-40B4-BE49-F238E27FC236}">
                <a16:creationId xmlns:a16="http://schemas.microsoft.com/office/drawing/2014/main" id="{2AEC51D3-937A-4DFB-8260-9B35E65BCD25}"/>
              </a:ext>
            </a:extLst>
          </p:cNvPr>
          <p:cNvSpPr>
            <a:spLocks noGrp="1"/>
          </p:cNvSpPr>
          <p:nvPr>
            <p:ph type="sldNum" sz="quarter" idx="12"/>
          </p:nvPr>
        </p:nvSpPr>
        <p:spPr/>
        <p:txBody>
          <a:bodyPr/>
          <a:lstStyle/>
          <a:p>
            <a:fld id="{A783C381-2822-4F05-8A88-66F73725CF2D}" type="slidenum">
              <a:rPr kumimoji="1" lang="ja-JP" altLang="en-US" smtClean="0"/>
              <a:t>20</a:t>
            </a:fld>
            <a:endParaRPr kumimoji="1" lang="ja-JP" altLang="en-US"/>
          </a:p>
        </p:txBody>
      </p:sp>
    </p:spTree>
    <p:extLst>
      <p:ext uri="{BB962C8B-B14F-4D97-AF65-F5344CB8AC3E}">
        <p14:creationId xmlns:p14="http://schemas.microsoft.com/office/powerpoint/2010/main" val="30809997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0" y="900000"/>
            <a:ext cx="12188389" cy="4796492"/>
          </a:xfrm>
          <a:prstGeom prst="rect">
            <a:avLst/>
          </a:prstGeom>
          <a:noFill/>
          <a:ln>
            <a:noFill/>
          </a:ln>
          <a:effectLst/>
        </p:spPr>
        <p:txBody>
          <a:bodyPr wrap="square" tIns="360000" bIns="360000" rtlCol="0" anchor="ctr">
            <a:noAutofit/>
          </a:bodyPr>
          <a:lstStyle/>
          <a:p>
            <a:pPr algn="ctr"/>
            <a:r>
              <a:rPr lang="ja-JP" altLang="en-US" sz="4400" b="1" dirty="0">
                <a:solidFill>
                  <a:schemeClr val="bg1"/>
                </a:solidFill>
                <a:latin typeface="Meiryo UI" panose="020B0604030504040204" pitchFamily="50" charset="-128"/>
                <a:ea typeface="Meiryo UI" panose="020B0604030504040204" pitchFamily="50" charset="-128"/>
              </a:rPr>
              <a:t>開発準備</a:t>
            </a:r>
            <a:endParaRPr lang="en-US" altLang="ja-JP" sz="4400" b="1" dirty="0">
              <a:solidFill>
                <a:schemeClr val="bg1"/>
              </a:solidFill>
              <a:latin typeface="Meiryo UI" panose="020B0604030504040204" pitchFamily="50" charset="-128"/>
              <a:ea typeface="Meiryo UI" panose="020B0604030504040204" pitchFamily="50" charset="-128"/>
            </a:endParaRPr>
          </a:p>
        </p:txBody>
      </p:sp>
      <p:sp>
        <p:nvSpPr>
          <p:cNvPr id="3" name="スライド番号プレースホルダー 2">
            <a:extLst>
              <a:ext uri="{FF2B5EF4-FFF2-40B4-BE49-F238E27FC236}">
                <a16:creationId xmlns:a16="http://schemas.microsoft.com/office/drawing/2014/main" id="{62C61E24-1A07-4DF2-9DA2-6B65DB493ABA}"/>
              </a:ext>
            </a:extLst>
          </p:cNvPr>
          <p:cNvSpPr>
            <a:spLocks noGrp="1"/>
          </p:cNvSpPr>
          <p:nvPr>
            <p:ph type="sldNum" sz="quarter" idx="12"/>
          </p:nvPr>
        </p:nvSpPr>
        <p:spPr/>
        <p:txBody>
          <a:bodyPr/>
          <a:lstStyle/>
          <a:p>
            <a:fld id="{A783C381-2822-4F05-8A88-66F73725CF2D}" type="slidenum">
              <a:rPr kumimoji="1" lang="ja-JP" altLang="en-US" smtClean="0"/>
              <a:t>21</a:t>
            </a:fld>
            <a:endParaRPr kumimoji="1" lang="ja-JP" altLang="en-US"/>
          </a:p>
        </p:txBody>
      </p:sp>
    </p:spTree>
    <p:extLst>
      <p:ext uri="{BB962C8B-B14F-4D97-AF65-F5344CB8AC3E}">
        <p14:creationId xmlns:p14="http://schemas.microsoft.com/office/powerpoint/2010/main" val="32187373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プロジェクトの作成</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3323602"/>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プロジェクトを作成します。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spa-</a:t>
            </a:r>
            <a:r>
              <a:rPr kumimoji="1" lang="en-US" altLang="ja-JP" sz="2000" dirty="0" err="1">
                <a:highlight>
                  <a:srgbClr val="FFFF00"/>
                </a:highlight>
                <a:latin typeface="Meiryo UI" panose="020B0604030504040204" pitchFamily="50" charset="-128"/>
                <a:ea typeface="Meiryo UI" panose="020B0604030504040204" pitchFamily="50" charset="-128"/>
              </a:rPr>
              <a:t>restapi</a:t>
            </a:r>
            <a:r>
              <a:rPr kumimoji="1" lang="en-US" altLang="ja-JP" sz="2000" dirty="0">
                <a:highlight>
                  <a:srgbClr val="FFFF00"/>
                </a:highlight>
                <a:latin typeface="Meiryo UI" panose="020B0604030504040204" pitchFamily="50" charset="-128"/>
                <a:ea typeface="Meiryo UI" panose="020B0604030504040204" pitchFamily="50" charset="-128"/>
              </a:rPr>
              <a:t>-</a:t>
            </a:r>
            <a:r>
              <a:rPr kumimoji="1" lang="en-US" altLang="ja-JP" sz="2000" dirty="0" err="1">
                <a:highlight>
                  <a:srgbClr val="FFFF00"/>
                </a:highlight>
                <a:latin typeface="Meiryo UI" panose="020B0604030504040204" pitchFamily="50" charset="-128"/>
                <a:ea typeface="Meiryo UI" panose="020B0604030504040204" pitchFamily="50" charset="-128"/>
              </a:rPr>
              <a:t>handson</a:t>
            </a:r>
            <a:r>
              <a:rPr kumimoji="1" lang="en-US" altLang="ja-JP" sz="2000" dirty="0">
                <a:highlight>
                  <a:srgbClr val="FFFF00"/>
                </a:highlight>
                <a:latin typeface="Meiryo UI" panose="020B0604030504040204" pitchFamily="50" charset="-128"/>
                <a:ea typeface="Meiryo UI" panose="020B0604030504040204" pitchFamily="50" charset="-128"/>
              </a:rPr>
              <a:t>/starter-kit</a:t>
            </a:r>
            <a:r>
              <a:rPr kumimoji="1" lang="ja-JP" altLang="en-US" sz="2000" dirty="0">
                <a:latin typeface="Meiryo UI" panose="020B0604030504040204" pitchFamily="50" charset="-128"/>
                <a:ea typeface="Meiryo UI" panose="020B0604030504040204" pitchFamily="50" charset="-128"/>
              </a:rPr>
              <a:t>ディレクトリを</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任意の場所にコピーします。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ディレクトリ名を</a:t>
            </a:r>
            <a:r>
              <a:rPr kumimoji="1" lang="en-US" altLang="ja-JP" sz="2000" dirty="0">
                <a:highlight>
                  <a:srgbClr val="FFFF00"/>
                </a:highlight>
                <a:latin typeface="Meiryo UI" panose="020B0604030504040204" pitchFamily="50" charset="-128"/>
                <a:ea typeface="Meiryo UI" panose="020B0604030504040204" pitchFamily="50" charset="-128"/>
              </a:rPr>
              <a:t>starter-kit</a:t>
            </a:r>
            <a:r>
              <a:rPr kumimoji="1" lang="ja-JP" altLang="en-US" sz="2000" dirty="0">
                <a:highlight>
                  <a:srgbClr val="FFFF00"/>
                </a:highlight>
                <a:latin typeface="Meiryo UI" panose="020B0604030504040204" pitchFamily="50" charset="-128"/>
                <a:ea typeface="Meiryo UI" panose="020B0604030504040204" pitchFamily="50" charset="-128"/>
              </a:rPr>
              <a:t>→</a:t>
            </a:r>
            <a:r>
              <a:rPr kumimoji="1" lang="en-US" altLang="ja-JP" sz="2000" dirty="0" err="1">
                <a:highlight>
                  <a:srgbClr val="FFFF00"/>
                </a:highlight>
                <a:latin typeface="Meiryo UI" panose="020B0604030504040204" pitchFamily="50" charset="-128"/>
                <a:ea typeface="Meiryo UI" panose="020B0604030504040204" pitchFamily="50" charset="-128"/>
              </a:rPr>
              <a:t>todo</a:t>
            </a:r>
            <a:r>
              <a:rPr kumimoji="1" lang="en-US" altLang="ja-JP" sz="2000" dirty="0">
                <a:highlight>
                  <a:srgbClr val="FFFF00"/>
                </a:highlight>
                <a:latin typeface="Meiryo UI" panose="020B0604030504040204" pitchFamily="50" charset="-128"/>
                <a:ea typeface="Meiryo UI" panose="020B0604030504040204" pitchFamily="50" charset="-128"/>
              </a:rPr>
              <a:t>-app</a:t>
            </a:r>
            <a:r>
              <a:rPr kumimoji="1" lang="ja-JP" altLang="en-US" sz="2000" dirty="0">
                <a:latin typeface="Meiryo UI" panose="020B0604030504040204" pitchFamily="50" charset="-128"/>
                <a:ea typeface="Meiryo UI" panose="020B0604030504040204" pitchFamily="50" charset="-128"/>
              </a:rPr>
              <a:t>に変更します。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3200"/>
              </a:lnSpc>
            </a:pPr>
            <a:r>
              <a:rPr kumimoji="1" lang="en-US" altLang="ja-JP" sz="2000" dirty="0" err="1">
                <a:latin typeface="Meiryo UI" panose="020B0604030504040204" pitchFamily="50" charset="-128"/>
                <a:ea typeface="Meiryo UI" panose="020B0604030504040204" pitchFamily="50" charset="-128"/>
              </a:rPr>
              <a:t>todo</a:t>
            </a:r>
            <a:r>
              <a:rPr kumimoji="1" lang="en-US" altLang="ja-JP" sz="2000" dirty="0">
                <a:latin typeface="Meiryo UI" panose="020B0604030504040204" pitchFamily="50" charset="-128"/>
                <a:ea typeface="Meiryo UI" panose="020B0604030504040204" pitchFamily="50" charset="-128"/>
              </a:rPr>
              <a:t>-app</a:t>
            </a:r>
            <a:r>
              <a:rPr kumimoji="1" lang="ja-JP" altLang="en-US" sz="2000" dirty="0">
                <a:latin typeface="Meiryo UI" panose="020B0604030504040204" pitchFamily="50" charset="-128"/>
                <a:ea typeface="Meiryo UI" panose="020B0604030504040204" pitchFamily="50" charset="-128"/>
              </a:rPr>
              <a:t>ディレクトリを</a:t>
            </a:r>
            <a:r>
              <a:rPr kumimoji="1" lang="en-US" altLang="ja-JP" sz="2000" dirty="0" err="1">
                <a:highlight>
                  <a:srgbClr val="FFFF00"/>
                </a:highlight>
                <a:latin typeface="Meiryo UI" panose="020B0604030504040204" pitchFamily="50" charset="-128"/>
                <a:ea typeface="Meiryo UI" panose="020B0604030504040204" pitchFamily="50" charset="-128"/>
              </a:rPr>
              <a:t>VSCode</a:t>
            </a:r>
            <a:r>
              <a:rPr kumimoji="1" lang="ja-JP" altLang="en-US" sz="2000" dirty="0">
                <a:latin typeface="Meiryo UI" panose="020B0604030504040204" pitchFamily="50" charset="-128"/>
                <a:ea typeface="Meiryo UI" panose="020B0604030504040204" pitchFamily="50" charset="-128"/>
              </a:rPr>
              <a:t>で開きます。</a:t>
            </a:r>
            <a:endParaRPr kumimoji="1" lang="en-US" altLang="ja-JP" sz="2000" dirty="0">
              <a:latin typeface="Meiryo UI" panose="020B0604030504040204" pitchFamily="50" charset="-128"/>
              <a:ea typeface="Meiryo UI" panose="020B0604030504040204" pitchFamily="50" charset="-128"/>
            </a:endParaRPr>
          </a:p>
        </p:txBody>
      </p:sp>
      <p:sp>
        <p:nvSpPr>
          <p:cNvPr id="5" name="テキスト ボックス 4">
            <a:extLst>
              <a:ext uri="{FF2B5EF4-FFF2-40B4-BE49-F238E27FC236}">
                <a16:creationId xmlns:a16="http://schemas.microsoft.com/office/drawing/2014/main" id="{D4C0ABBC-8683-4542-AAA4-872001505AE4}"/>
              </a:ext>
            </a:extLst>
          </p:cNvPr>
          <p:cNvSpPr txBox="1"/>
          <p:nvPr/>
        </p:nvSpPr>
        <p:spPr>
          <a:xfrm>
            <a:off x="715816" y="5213627"/>
            <a:ext cx="5380184" cy="671659"/>
          </a:xfrm>
          <a:prstGeom prst="rect">
            <a:avLst/>
          </a:prstGeom>
          <a:solidFill>
            <a:schemeClr val="accent4"/>
          </a:solidFill>
        </p:spPr>
        <p:txBody>
          <a:bodyPr wrap="square" rtlCol="0">
            <a:spAutoFit/>
          </a:bodyPr>
          <a:lstStyle/>
          <a:p>
            <a:pPr>
              <a:lnSpc>
                <a:spcPts val="2400"/>
              </a:lnSpc>
            </a:pPr>
            <a:r>
              <a:rPr kumimoji="1" lang="en-US" altLang="ja-JP" sz="1600" dirty="0">
                <a:solidFill>
                  <a:schemeClr val="bg1"/>
                </a:solidFill>
                <a:latin typeface="Meiryo UI" panose="020B0604030504040204" pitchFamily="50" charset="-128"/>
                <a:ea typeface="Meiryo UI" panose="020B0604030504040204" pitchFamily="50" charset="-128"/>
              </a:rPr>
              <a:t>Create React App</a:t>
            </a:r>
            <a:r>
              <a:rPr kumimoji="1" lang="ja-JP" altLang="en-US" sz="1600" dirty="0">
                <a:solidFill>
                  <a:schemeClr val="bg1"/>
                </a:solidFill>
                <a:latin typeface="Meiryo UI" panose="020B0604030504040204" pitchFamily="50" charset="-128"/>
                <a:ea typeface="Meiryo UI" panose="020B0604030504040204" pitchFamily="50" charset="-128"/>
              </a:rPr>
              <a:t>というツールでプロジェクトを作成しています。</a:t>
            </a: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r>
              <a:rPr kumimoji="1" lang="en-US" altLang="ja-JP" sz="1600" dirty="0">
                <a:solidFill>
                  <a:schemeClr val="bg1"/>
                </a:solidFill>
                <a:latin typeface="Meiryo UI" panose="020B0604030504040204" pitchFamily="50" charset="-128"/>
                <a:ea typeface="Meiryo UI" panose="020B0604030504040204" pitchFamily="50" charset="-128"/>
              </a:rPr>
              <a:t>TypeScript</a:t>
            </a:r>
            <a:r>
              <a:rPr kumimoji="1" lang="ja-JP" altLang="en-US" sz="1600" dirty="0">
                <a:solidFill>
                  <a:schemeClr val="bg1"/>
                </a:solidFill>
                <a:latin typeface="Meiryo UI" panose="020B0604030504040204" pitchFamily="50" charset="-128"/>
                <a:ea typeface="Meiryo UI" panose="020B0604030504040204" pitchFamily="50" charset="-128"/>
              </a:rPr>
              <a:t>用のテンプレートを使用しています。</a:t>
            </a:r>
          </a:p>
        </p:txBody>
      </p:sp>
      <p:pic>
        <p:nvPicPr>
          <p:cNvPr id="4" name="図 3">
            <a:extLst>
              <a:ext uri="{FF2B5EF4-FFF2-40B4-BE49-F238E27FC236}">
                <a16:creationId xmlns:a16="http://schemas.microsoft.com/office/drawing/2014/main" id="{DA975D99-6CAB-419D-96A6-FF2D53E5DC5B}"/>
              </a:ext>
            </a:extLst>
          </p:cNvPr>
          <p:cNvPicPr>
            <a:picLocks noChangeAspect="1"/>
          </p:cNvPicPr>
          <p:nvPr/>
        </p:nvPicPr>
        <p:blipFill rotWithShape="1">
          <a:blip r:embed="rId3"/>
          <a:srcRect r="73255" b="39700"/>
          <a:stretch/>
        </p:blipFill>
        <p:spPr>
          <a:xfrm>
            <a:off x="7719046" y="1308543"/>
            <a:ext cx="3286706" cy="4896262"/>
          </a:xfrm>
          <a:prstGeom prst="rect">
            <a:avLst/>
          </a:prstGeom>
        </p:spPr>
      </p:pic>
      <p:sp>
        <p:nvSpPr>
          <p:cNvPr id="8" name="スライド番号プレースホルダー 7">
            <a:extLst>
              <a:ext uri="{FF2B5EF4-FFF2-40B4-BE49-F238E27FC236}">
                <a16:creationId xmlns:a16="http://schemas.microsoft.com/office/drawing/2014/main" id="{CC6B48C0-EAFD-4087-9DC4-50E70EBD4D6C}"/>
              </a:ext>
            </a:extLst>
          </p:cNvPr>
          <p:cNvSpPr>
            <a:spLocks noGrp="1"/>
          </p:cNvSpPr>
          <p:nvPr>
            <p:ph type="sldNum" sz="quarter" idx="12"/>
          </p:nvPr>
        </p:nvSpPr>
        <p:spPr/>
        <p:txBody>
          <a:bodyPr/>
          <a:lstStyle/>
          <a:p>
            <a:fld id="{A783C381-2822-4F05-8A88-66F73725CF2D}" type="slidenum">
              <a:rPr kumimoji="1" lang="ja-JP" altLang="en-US" smtClean="0"/>
              <a:t>22</a:t>
            </a:fld>
            <a:endParaRPr kumimoji="1" lang="ja-JP" altLang="en-US"/>
          </a:p>
        </p:txBody>
      </p:sp>
      <p:sp>
        <p:nvSpPr>
          <p:cNvPr id="10" name="矢印: 右 9">
            <a:extLst>
              <a:ext uri="{FF2B5EF4-FFF2-40B4-BE49-F238E27FC236}">
                <a16:creationId xmlns:a16="http://schemas.microsoft.com/office/drawing/2014/main" id="{41669A6A-4ECF-418A-943B-831D7A760A3D}"/>
              </a:ext>
            </a:extLst>
          </p:cNvPr>
          <p:cNvSpPr/>
          <p:nvPr/>
        </p:nvSpPr>
        <p:spPr>
          <a:xfrm rot="7665746">
            <a:off x="9122625" y="1978665"/>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31580738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クライアントコードの生成</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2913233"/>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クライアントコードを生成します。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frontend</a:t>
            </a:r>
            <a:r>
              <a:rPr kumimoji="1" lang="ja-JP" altLang="en-US" sz="2000" dirty="0">
                <a:latin typeface="Meiryo UI" panose="020B0604030504040204" pitchFamily="50" charset="-128"/>
                <a:ea typeface="Meiryo UI" panose="020B0604030504040204" pitchFamily="50" charset="-128"/>
              </a:rPr>
              <a:t>ディレクトリで次のコマンドで生成します。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 docker-compose -f docker/docker-</a:t>
            </a:r>
            <a:r>
              <a:rPr kumimoji="1" lang="en-US" altLang="ja-JP" sz="2000" dirty="0" err="1">
                <a:highlight>
                  <a:srgbClr val="FFFF00"/>
                </a:highlight>
                <a:latin typeface="Meiryo UI" panose="020B0604030504040204" pitchFamily="50" charset="-128"/>
                <a:ea typeface="Meiryo UI" panose="020B0604030504040204" pitchFamily="50" charset="-128"/>
              </a:rPr>
              <a:t>compose.api</a:t>
            </a:r>
            <a:r>
              <a:rPr kumimoji="1" lang="en-US" altLang="ja-JP" sz="2000" dirty="0">
                <a:highlight>
                  <a:srgbClr val="FFFF00"/>
                </a:highlight>
                <a:latin typeface="Meiryo UI" panose="020B0604030504040204" pitchFamily="50" charset="-128"/>
                <a:ea typeface="Meiryo UI" panose="020B0604030504040204" pitchFamily="50" charset="-128"/>
              </a:rPr>
              <a:t>-</a:t>
            </a:r>
            <a:r>
              <a:rPr kumimoji="1" lang="en-US" altLang="ja-JP" sz="2000" dirty="0" err="1">
                <a:highlight>
                  <a:srgbClr val="FFFF00"/>
                </a:highlight>
                <a:latin typeface="Meiryo UI" panose="020B0604030504040204" pitchFamily="50" charset="-128"/>
                <a:ea typeface="Meiryo UI" panose="020B0604030504040204" pitchFamily="50" charset="-128"/>
              </a:rPr>
              <a:t>gen.yml</a:t>
            </a:r>
            <a:r>
              <a:rPr kumimoji="1" lang="en-US" altLang="ja-JP" sz="2000" dirty="0">
                <a:highlight>
                  <a:srgbClr val="FFFF00"/>
                </a:highlight>
                <a:latin typeface="Meiryo UI" panose="020B0604030504040204" pitchFamily="50" charset="-128"/>
                <a:ea typeface="Meiryo UI" panose="020B0604030504040204" pitchFamily="50" charset="-128"/>
              </a:rPr>
              <a:t> up</a:t>
            </a: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次のディレクトリに生成されます。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err="1">
                <a:highlight>
                  <a:srgbClr val="FFFF00"/>
                </a:highlight>
                <a:latin typeface="Meiryo UI" panose="020B0604030504040204" pitchFamily="50" charset="-128"/>
                <a:ea typeface="Meiryo UI" panose="020B0604030504040204" pitchFamily="50" charset="-128"/>
              </a:rPr>
              <a:t>src</a:t>
            </a:r>
            <a:r>
              <a:rPr kumimoji="1" lang="en-US" altLang="ja-JP" sz="2000" dirty="0">
                <a:highlight>
                  <a:srgbClr val="FFFF00"/>
                </a:highlight>
                <a:latin typeface="Meiryo UI" panose="020B0604030504040204" pitchFamily="50" charset="-128"/>
                <a:ea typeface="Meiryo UI" panose="020B0604030504040204" pitchFamily="50" charset="-128"/>
              </a:rPr>
              <a:t>/backend/generated-rest-client/</a:t>
            </a:r>
          </a:p>
        </p:txBody>
      </p:sp>
      <p:sp>
        <p:nvSpPr>
          <p:cNvPr id="2" name="テキスト ボックス 1">
            <a:extLst>
              <a:ext uri="{FF2B5EF4-FFF2-40B4-BE49-F238E27FC236}">
                <a16:creationId xmlns:a16="http://schemas.microsoft.com/office/drawing/2014/main" id="{1BB425F7-F7C3-46D4-A4E1-6BF88691099E}"/>
              </a:ext>
            </a:extLst>
          </p:cNvPr>
          <p:cNvSpPr txBox="1"/>
          <p:nvPr/>
        </p:nvSpPr>
        <p:spPr>
          <a:xfrm>
            <a:off x="793638" y="5013616"/>
            <a:ext cx="4857520" cy="979435"/>
          </a:xfrm>
          <a:prstGeom prst="rect">
            <a:avLst/>
          </a:prstGeom>
          <a:solidFill>
            <a:schemeClr val="accent4"/>
          </a:solidFill>
        </p:spPr>
        <p:txBody>
          <a:bodyPr wrap="square" rtlCol="0">
            <a:spAutoFit/>
          </a:bodyPr>
          <a:lstStyle/>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クライアントコードの生成には</a:t>
            </a:r>
            <a:r>
              <a:rPr kumimoji="1" lang="en-US" altLang="ja-JP" sz="1600" dirty="0">
                <a:solidFill>
                  <a:schemeClr val="bg1"/>
                </a:solidFill>
                <a:latin typeface="Meiryo UI" panose="020B0604030504040204" pitchFamily="50" charset="-128"/>
                <a:ea typeface="Meiryo UI" panose="020B0604030504040204" pitchFamily="50" charset="-128"/>
              </a:rPr>
              <a:t>OpenAPI Generator</a:t>
            </a:r>
            <a:r>
              <a:rPr kumimoji="1" lang="ja-JP" altLang="en-US" sz="1600" dirty="0">
                <a:solidFill>
                  <a:schemeClr val="bg1"/>
                </a:solidFill>
                <a:latin typeface="Meiryo UI" panose="020B0604030504040204" pitchFamily="50" charset="-128"/>
                <a:ea typeface="Meiryo UI" panose="020B0604030504040204" pitchFamily="50" charset="-128"/>
              </a:rPr>
              <a:t>というツールを使用しています。</a:t>
            </a: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r>
              <a:rPr kumimoji="1" lang="en-US" altLang="ja-JP" sz="1600" dirty="0">
                <a:solidFill>
                  <a:schemeClr val="bg1"/>
                </a:solidFill>
                <a:latin typeface="Meiryo UI" panose="020B0604030504040204" pitchFamily="50" charset="-128"/>
                <a:ea typeface="Meiryo UI" panose="020B0604030504040204" pitchFamily="50" charset="-128"/>
              </a:rPr>
              <a:t>Docker</a:t>
            </a:r>
            <a:r>
              <a:rPr kumimoji="1" lang="ja-JP" altLang="en-US" sz="1600" dirty="0">
                <a:solidFill>
                  <a:schemeClr val="bg1"/>
                </a:solidFill>
                <a:latin typeface="Meiryo UI" panose="020B0604030504040204" pitchFamily="50" charset="-128"/>
                <a:ea typeface="Meiryo UI" panose="020B0604030504040204" pitchFamily="50" charset="-128"/>
              </a:rPr>
              <a:t>コンテナで実行します。</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pic>
        <p:nvPicPr>
          <p:cNvPr id="4" name="図 3">
            <a:extLst>
              <a:ext uri="{FF2B5EF4-FFF2-40B4-BE49-F238E27FC236}">
                <a16:creationId xmlns:a16="http://schemas.microsoft.com/office/drawing/2014/main" id="{50503ECD-2BAF-4343-A3E2-FE3286B26397}"/>
              </a:ext>
            </a:extLst>
          </p:cNvPr>
          <p:cNvPicPr>
            <a:picLocks noChangeAspect="1"/>
          </p:cNvPicPr>
          <p:nvPr/>
        </p:nvPicPr>
        <p:blipFill rotWithShape="1">
          <a:blip r:embed="rId3"/>
          <a:srcRect l="4026" r="16350" b="50000"/>
          <a:stretch/>
        </p:blipFill>
        <p:spPr>
          <a:xfrm>
            <a:off x="6984372" y="3429000"/>
            <a:ext cx="4685187" cy="2756601"/>
          </a:xfrm>
          <a:prstGeom prst="rect">
            <a:avLst/>
          </a:prstGeom>
        </p:spPr>
      </p:pic>
      <p:pic>
        <p:nvPicPr>
          <p:cNvPr id="17" name="図 16">
            <a:extLst>
              <a:ext uri="{FF2B5EF4-FFF2-40B4-BE49-F238E27FC236}">
                <a16:creationId xmlns:a16="http://schemas.microsoft.com/office/drawing/2014/main" id="{9E0A53AD-8C45-4CA4-B765-078D76C02036}"/>
              </a:ext>
            </a:extLst>
          </p:cNvPr>
          <p:cNvPicPr>
            <a:picLocks noChangeAspect="1"/>
          </p:cNvPicPr>
          <p:nvPr/>
        </p:nvPicPr>
        <p:blipFill>
          <a:blip r:embed="rId4"/>
          <a:stretch>
            <a:fillRect/>
          </a:stretch>
        </p:blipFill>
        <p:spPr>
          <a:xfrm>
            <a:off x="9095386" y="440644"/>
            <a:ext cx="2133508" cy="1928127"/>
          </a:xfrm>
          <a:prstGeom prst="rect">
            <a:avLst/>
          </a:prstGeom>
        </p:spPr>
      </p:pic>
      <p:sp>
        <p:nvSpPr>
          <p:cNvPr id="18" name="スライド番号プレースホルダー 17">
            <a:extLst>
              <a:ext uri="{FF2B5EF4-FFF2-40B4-BE49-F238E27FC236}">
                <a16:creationId xmlns:a16="http://schemas.microsoft.com/office/drawing/2014/main" id="{23AA9F0E-FB5E-40D0-BBD4-2489CA0D82CE}"/>
              </a:ext>
            </a:extLst>
          </p:cNvPr>
          <p:cNvSpPr>
            <a:spLocks noGrp="1"/>
          </p:cNvSpPr>
          <p:nvPr>
            <p:ph type="sldNum" sz="quarter" idx="12"/>
          </p:nvPr>
        </p:nvSpPr>
        <p:spPr/>
        <p:txBody>
          <a:bodyPr/>
          <a:lstStyle/>
          <a:p>
            <a:fld id="{A783C381-2822-4F05-8A88-66F73725CF2D}" type="slidenum">
              <a:rPr kumimoji="1" lang="ja-JP" altLang="en-US" smtClean="0"/>
              <a:t>23</a:t>
            </a:fld>
            <a:endParaRPr kumimoji="1" lang="ja-JP" altLang="en-US"/>
          </a:p>
        </p:txBody>
      </p:sp>
    </p:spTree>
    <p:extLst>
      <p:ext uri="{BB962C8B-B14F-4D97-AF65-F5344CB8AC3E}">
        <p14:creationId xmlns:p14="http://schemas.microsoft.com/office/powerpoint/2010/main" val="16952632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a:extLst>
              <a:ext uri="{FF2B5EF4-FFF2-40B4-BE49-F238E27FC236}">
                <a16:creationId xmlns:a16="http://schemas.microsoft.com/office/drawing/2014/main" id="{425C3F75-CE57-4E3D-888B-E244E39316ED}"/>
              </a:ext>
            </a:extLst>
          </p:cNvPr>
          <p:cNvPicPr>
            <a:picLocks noChangeAspect="1"/>
          </p:cNvPicPr>
          <p:nvPr/>
        </p:nvPicPr>
        <p:blipFill rotWithShape="1">
          <a:blip r:embed="rId3"/>
          <a:srcRect t="-1" b="52111"/>
          <a:stretch/>
        </p:blipFill>
        <p:spPr>
          <a:xfrm>
            <a:off x="5540990" y="2587377"/>
            <a:ext cx="4648849" cy="2130538"/>
          </a:xfrm>
          <a:prstGeom prst="rect">
            <a:avLst/>
          </a:prstGeom>
        </p:spPr>
      </p:pic>
      <p:pic>
        <p:nvPicPr>
          <p:cNvPr id="6" name="図 5">
            <a:extLst>
              <a:ext uri="{FF2B5EF4-FFF2-40B4-BE49-F238E27FC236}">
                <a16:creationId xmlns:a16="http://schemas.microsoft.com/office/drawing/2014/main" id="{09E61F28-ADE1-4401-A5E9-5641B3EEC9D0}"/>
              </a:ext>
            </a:extLst>
          </p:cNvPr>
          <p:cNvPicPr>
            <a:picLocks noChangeAspect="1"/>
          </p:cNvPicPr>
          <p:nvPr/>
        </p:nvPicPr>
        <p:blipFill>
          <a:blip r:embed="rId4"/>
          <a:stretch>
            <a:fillRect/>
          </a:stretch>
        </p:blipFill>
        <p:spPr>
          <a:xfrm>
            <a:off x="1369901" y="1178804"/>
            <a:ext cx="2725180" cy="5172419"/>
          </a:xfrm>
          <a:prstGeom prst="rect">
            <a:avLst/>
          </a:prstGeom>
        </p:spPr>
      </p:pic>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OpenAPI</a:t>
            </a:r>
            <a:r>
              <a:rPr kumimoji="1" lang="ja-JP" altLang="en-US" sz="2800" b="1" dirty="0">
                <a:latin typeface="Meiryo UI" panose="020B0604030504040204" pitchFamily="50" charset="-128"/>
                <a:ea typeface="Meiryo UI" panose="020B0604030504040204" pitchFamily="50" charset="-128"/>
              </a:rPr>
              <a:t>ドキュメントとクライアントコードの対応</a:t>
            </a:r>
          </a:p>
        </p:txBody>
      </p:sp>
      <p:pic>
        <p:nvPicPr>
          <p:cNvPr id="11" name="図 10">
            <a:extLst>
              <a:ext uri="{FF2B5EF4-FFF2-40B4-BE49-F238E27FC236}">
                <a16:creationId xmlns:a16="http://schemas.microsoft.com/office/drawing/2014/main" id="{47314623-51B7-4C78-A5DB-10A2F400C2DA}"/>
              </a:ext>
            </a:extLst>
          </p:cNvPr>
          <p:cNvPicPr>
            <a:picLocks noChangeAspect="1"/>
          </p:cNvPicPr>
          <p:nvPr/>
        </p:nvPicPr>
        <p:blipFill rotWithShape="1">
          <a:blip r:embed="rId3"/>
          <a:srcRect t="48068"/>
          <a:stretch/>
        </p:blipFill>
        <p:spPr>
          <a:xfrm>
            <a:off x="7077474" y="4162814"/>
            <a:ext cx="4648849" cy="2310333"/>
          </a:xfrm>
          <a:prstGeom prst="rect">
            <a:avLst/>
          </a:prstGeom>
        </p:spPr>
      </p:pic>
      <p:sp>
        <p:nvSpPr>
          <p:cNvPr id="15" name="矢印: 右 14">
            <a:extLst>
              <a:ext uri="{FF2B5EF4-FFF2-40B4-BE49-F238E27FC236}">
                <a16:creationId xmlns:a16="http://schemas.microsoft.com/office/drawing/2014/main" id="{FEFA9DD6-F34A-4126-9206-B152E62345A2}"/>
              </a:ext>
            </a:extLst>
          </p:cNvPr>
          <p:cNvSpPr/>
          <p:nvPr/>
        </p:nvSpPr>
        <p:spPr>
          <a:xfrm rot="2488240">
            <a:off x="1185353" y="1781853"/>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7" name="矢印: 右 16">
            <a:extLst>
              <a:ext uri="{FF2B5EF4-FFF2-40B4-BE49-F238E27FC236}">
                <a16:creationId xmlns:a16="http://schemas.microsoft.com/office/drawing/2014/main" id="{6CB84787-4738-414F-9753-1F120A28D12E}"/>
              </a:ext>
            </a:extLst>
          </p:cNvPr>
          <p:cNvSpPr/>
          <p:nvPr/>
        </p:nvSpPr>
        <p:spPr>
          <a:xfrm rot="9484517">
            <a:off x="2788126" y="2236103"/>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3" name="テキスト ボックス 22">
            <a:extLst>
              <a:ext uri="{FF2B5EF4-FFF2-40B4-BE49-F238E27FC236}">
                <a16:creationId xmlns:a16="http://schemas.microsoft.com/office/drawing/2014/main" id="{4FC7394A-24D5-4048-802C-8D644A2A7152}"/>
              </a:ext>
            </a:extLst>
          </p:cNvPr>
          <p:cNvSpPr txBox="1"/>
          <p:nvPr/>
        </p:nvSpPr>
        <p:spPr>
          <a:xfrm>
            <a:off x="1142311" y="5185935"/>
            <a:ext cx="4742304" cy="1287212"/>
          </a:xfrm>
          <a:prstGeom prst="rect">
            <a:avLst/>
          </a:prstGeom>
          <a:solidFill>
            <a:schemeClr val="accent4"/>
          </a:solidFill>
        </p:spPr>
        <p:txBody>
          <a:bodyPr wrap="square" rtlCol="0">
            <a:spAutoFit/>
          </a:bodyPr>
          <a:lstStyle/>
          <a:p>
            <a:pPr>
              <a:lnSpc>
                <a:spcPts val="2400"/>
              </a:lnSpc>
            </a:pPr>
            <a:r>
              <a:rPr kumimoji="1" lang="en-US" altLang="ja-JP" sz="1600" dirty="0">
                <a:solidFill>
                  <a:schemeClr val="bg1"/>
                </a:solidFill>
                <a:latin typeface="Meiryo UI" panose="020B0604030504040204" pitchFamily="50" charset="-128"/>
                <a:ea typeface="Meiryo UI" panose="020B0604030504040204" pitchFamily="50" charset="-128"/>
              </a:rPr>
              <a:t>tags</a:t>
            </a:r>
            <a:r>
              <a:rPr kumimoji="1" lang="ja-JP" altLang="en-US" sz="1600" dirty="0">
                <a:solidFill>
                  <a:schemeClr val="bg1"/>
                </a:solidFill>
                <a:latin typeface="Meiryo UI" panose="020B0604030504040204" pitchFamily="50" charset="-128"/>
                <a:ea typeface="Meiryo UI" panose="020B0604030504040204" pitchFamily="50" charset="-128"/>
              </a:rPr>
              <a:t>でグルーピングします。</a:t>
            </a: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コード生成するとグループごとにクラスが作成されます。</a:t>
            </a: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r>
              <a:rPr kumimoji="1" lang="en-US" altLang="ja-JP" sz="1600" dirty="0" err="1">
                <a:solidFill>
                  <a:schemeClr val="bg1"/>
                </a:solidFill>
                <a:latin typeface="Meiryo UI" panose="020B0604030504040204" pitchFamily="50" charset="-128"/>
                <a:ea typeface="Meiryo UI" panose="020B0604030504040204" pitchFamily="50" charset="-128"/>
              </a:rPr>
              <a:t>operationId</a:t>
            </a:r>
            <a:r>
              <a:rPr kumimoji="1" lang="ja-JP" altLang="en-US" sz="1600" dirty="0">
                <a:solidFill>
                  <a:schemeClr val="bg1"/>
                </a:solidFill>
                <a:latin typeface="Meiryo UI" panose="020B0604030504040204" pitchFamily="50" charset="-128"/>
                <a:ea typeface="Meiryo UI" panose="020B0604030504040204" pitchFamily="50" charset="-128"/>
              </a:rPr>
              <a:t>で</a:t>
            </a:r>
            <a:r>
              <a:rPr kumimoji="1" lang="en-US" altLang="ja-JP" sz="1600" dirty="0">
                <a:solidFill>
                  <a:schemeClr val="bg1"/>
                </a:solidFill>
                <a:latin typeface="Meiryo UI" panose="020B0604030504040204" pitchFamily="50" charset="-128"/>
                <a:ea typeface="Meiryo UI" panose="020B0604030504040204" pitchFamily="50" charset="-128"/>
              </a:rPr>
              <a:t>REST</a:t>
            </a:r>
            <a:r>
              <a:rPr kumimoji="1" lang="ja-JP" altLang="en-US" sz="1600" dirty="0">
                <a:solidFill>
                  <a:schemeClr val="bg1"/>
                </a:solidFill>
                <a:latin typeface="Meiryo UI" panose="020B0604030504040204" pitchFamily="50" charset="-128"/>
                <a:ea typeface="Meiryo UI" panose="020B0604030504040204" pitchFamily="50" charset="-128"/>
              </a:rPr>
              <a:t> </a:t>
            </a:r>
            <a:r>
              <a:rPr kumimoji="1" lang="en-US" altLang="ja-JP" sz="1600" dirty="0">
                <a:solidFill>
                  <a:schemeClr val="bg1"/>
                </a:solidFill>
                <a:latin typeface="Meiryo UI" panose="020B0604030504040204" pitchFamily="50" charset="-128"/>
                <a:ea typeface="Meiryo UI" panose="020B0604030504040204" pitchFamily="50" charset="-128"/>
              </a:rPr>
              <a:t>API</a:t>
            </a:r>
            <a:r>
              <a:rPr kumimoji="1" lang="ja-JP" altLang="en-US" sz="1600" dirty="0">
                <a:solidFill>
                  <a:schemeClr val="bg1"/>
                </a:solidFill>
                <a:latin typeface="Meiryo UI" panose="020B0604030504040204" pitchFamily="50" charset="-128"/>
                <a:ea typeface="Meiryo UI" panose="020B0604030504040204" pitchFamily="50" charset="-128"/>
              </a:rPr>
              <a:t>を識別する</a:t>
            </a:r>
            <a:r>
              <a:rPr kumimoji="1" lang="en-US" altLang="ja-JP" sz="1600" dirty="0">
                <a:solidFill>
                  <a:schemeClr val="bg1"/>
                </a:solidFill>
                <a:latin typeface="Meiryo UI" panose="020B0604030504040204" pitchFamily="50" charset="-128"/>
                <a:ea typeface="Meiryo UI" panose="020B0604030504040204" pitchFamily="50" charset="-128"/>
              </a:rPr>
              <a:t>ID</a:t>
            </a:r>
            <a:r>
              <a:rPr kumimoji="1" lang="ja-JP" altLang="en-US" sz="1600" dirty="0">
                <a:solidFill>
                  <a:schemeClr val="bg1"/>
                </a:solidFill>
                <a:latin typeface="Meiryo UI" panose="020B0604030504040204" pitchFamily="50" charset="-128"/>
                <a:ea typeface="Meiryo UI" panose="020B0604030504040204" pitchFamily="50" charset="-128"/>
              </a:rPr>
              <a:t>を指定します。</a:t>
            </a: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コード生成すると関数名に使われます。</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pic>
        <p:nvPicPr>
          <p:cNvPr id="5" name="図 4">
            <a:extLst>
              <a:ext uri="{FF2B5EF4-FFF2-40B4-BE49-F238E27FC236}">
                <a16:creationId xmlns:a16="http://schemas.microsoft.com/office/drawing/2014/main" id="{24A99F07-0A5E-44C6-8CF2-3E4122FD2DEA}"/>
              </a:ext>
            </a:extLst>
          </p:cNvPr>
          <p:cNvPicPr>
            <a:picLocks noChangeAspect="1"/>
          </p:cNvPicPr>
          <p:nvPr/>
        </p:nvPicPr>
        <p:blipFill>
          <a:blip r:embed="rId5"/>
          <a:stretch>
            <a:fillRect/>
          </a:stretch>
        </p:blipFill>
        <p:spPr>
          <a:xfrm>
            <a:off x="9095386" y="440644"/>
            <a:ext cx="2133508" cy="1928127"/>
          </a:xfrm>
          <a:prstGeom prst="rect">
            <a:avLst/>
          </a:prstGeom>
        </p:spPr>
      </p:pic>
      <p:sp>
        <p:nvSpPr>
          <p:cNvPr id="13" name="矢印: 右 12">
            <a:extLst>
              <a:ext uri="{FF2B5EF4-FFF2-40B4-BE49-F238E27FC236}">
                <a16:creationId xmlns:a16="http://schemas.microsoft.com/office/drawing/2014/main" id="{76AD128D-3BEE-49A5-AD8D-E8E7ABB701D6}"/>
              </a:ext>
            </a:extLst>
          </p:cNvPr>
          <p:cNvSpPr/>
          <p:nvPr/>
        </p:nvSpPr>
        <p:spPr>
          <a:xfrm rot="1388748">
            <a:off x="4222726" y="2840320"/>
            <a:ext cx="1293498"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9" name="矢印: 右 18">
            <a:extLst>
              <a:ext uri="{FF2B5EF4-FFF2-40B4-BE49-F238E27FC236}">
                <a16:creationId xmlns:a16="http://schemas.microsoft.com/office/drawing/2014/main" id="{6F9722DE-E90E-429F-9FAB-E80BE8D4CE46}"/>
              </a:ext>
            </a:extLst>
          </p:cNvPr>
          <p:cNvSpPr/>
          <p:nvPr/>
        </p:nvSpPr>
        <p:spPr>
          <a:xfrm rot="7475021">
            <a:off x="7448784" y="3025469"/>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1" name="矢印: 右 20">
            <a:extLst>
              <a:ext uri="{FF2B5EF4-FFF2-40B4-BE49-F238E27FC236}">
                <a16:creationId xmlns:a16="http://schemas.microsoft.com/office/drawing/2014/main" id="{100BEC76-95B0-4385-A910-B4B70158F676}"/>
              </a:ext>
            </a:extLst>
          </p:cNvPr>
          <p:cNvSpPr/>
          <p:nvPr/>
        </p:nvSpPr>
        <p:spPr>
          <a:xfrm rot="7305760">
            <a:off x="9148005" y="5202328"/>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 name="スライド番号プレースホルダー 8">
            <a:extLst>
              <a:ext uri="{FF2B5EF4-FFF2-40B4-BE49-F238E27FC236}">
                <a16:creationId xmlns:a16="http://schemas.microsoft.com/office/drawing/2014/main" id="{7B4BA059-E83C-41BD-BFD1-DAD4CAC02DEA}"/>
              </a:ext>
            </a:extLst>
          </p:cNvPr>
          <p:cNvSpPr>
            <a:spLocks noGrp="1"/>
          </p:cNvSpPr>
          <p:nvPr>
            <p:ph type="sldNum" sz="quarter" idx="12"/>
          </p:nvPr>
        </p:nvSpPr>
        <p:spPr/>
        <p:txBody>
          <a:bodyPr/>
          <a:lstStyle/>
          <a:p>
            <a:fld id="{A783C381-2822-4F05-8A88-66F73725CF2D}" type="slidenum">
              <a:rPr kumimoji="1" lang="ja-JP" altLang="en-US" smtClean="0"/>
              <a:t>24</a:t>
            </a:fld>
            <a:endParaRPr kumimoji="1" lang="ja-JP" altLang="en-US"/>
          </a:p>
        </p:txBody>
      </p:sp>
    </p:spTree>
    <p:extLst>
      <p:ext uri="{BB962C8B-B14F-4D97-AF65-F5344CB8AC3E}">
        <p14:creationId xmlns:p14="http://schemas.microsoft.com/office/powerpoint/2010/main" val="30377406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モックサーバが返すレスポンス</a:t>
            </a:r>
          </a:p>
        </p:txBody>
      </p:sp>
      <p:pic>
        <p:nvPicPr>
          <p:cNvPr id="2" name="図 1">
            <a:extLst>
              <a:ext uri="{FF2B5EF4-FFF2-40B4-BE49-F238E27FC236}">
                <a16:creationId xmlns:a16="http://schemas.microsoft.com/office/drawing/2014/main" id="{54C41829-09FD-496A-A964-708F32D7AD67}"/>
              </a:ext>
            </a:extLst>
          </p:cNvPr>
          <p:cNvPicPr>
            <a:picLocks noChangeAspect="1"/>
          </p:cNvPicPr>
          <p:nvPr/>
        </p:nvPicPr>
        <p:blipFill>
          <a:blip r:embed="rId3"/>
          <a:stretch>
            <a:fillRect/>
          </a:stretch>
        </p:blipFill>
        <p:spPr>
          <a:xfrm>
            <a:off x="1369901" y="1178804"/>
            <a:ext cx="2725180" cy="5172419"/>
          </a:xfrm>
          <a:prstGeom prst="rect">
            <a:avLst/>
          </a:prstGeom>
        </p:spPr>
      </p:pic>
      <p:pic>
        <p:nvPicPr>
          <p:cNvPr id="4" name="図 3">
            <a:extLst>
              <a:ext uri="{FF2B5EF4-FFF2-40B4-BE49-F238E27FC236}">
                <a16:creationId xmlns:a16="http://schemas.microsoft.com/office/drawing/2014/main" id="{1599192D-C516-49C9-BC7C-6FB30A91A41E}"/>
              </a:ext>
            </a:extLst>
          </p:cNvPr>
          <p:cNvPicPr>
            <a:picLocks noChangeAspect="1"/>
          </p:cNvPicPr>
          <p:nvPr/>
        </p:nvPicPr>
        <p:blipFill rotWithShape="1">
          <a:blip r:embed="rId4"/>
          <a:srcRect l="1557" t="17488" r="47519"/>
          <a:stretch/>
        </p:blipFill>
        <p:spPr>
          <a:xfrm>
            <a:off x="5279010" y="2083324"/>
            <a:ext cx="3156536" cy="4267899"/>
          </a:xfrm>
          <a:prstGeom prst="rect">
            <a:avLst/>
          </a:prstGeom>
        </p:spPr>
      </p:pic>
      <p:sp>
        <p:nvSpPr>
          <p:cNvPr id="5" name="矢印: 右 4">
            <a:extLst>
              <a:ext uri="{FF2B5EF4-FFF2-40B4-BE49-F238E27FC236}">
                <a16:creationId xmlns:a16="http://schemas.microsoft.com/office/drawing/2014/main" id="{492D2E80-28A9-47E0-9CE4-80ADD38843B0}"/>
              </a:ext>
            </a:extLst>
          </p:cNvPr>
          <p:cNvSpPr/>
          <p:nvPr/>
        </p:nvSpPr>
        <p:spPr>
          <a:xfrm rot="2488240">
            <a:off x="1596466" y="3959444"/>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 name="矢印: 右 8">
            <a:extLst>
              <a:ext uri="{FF2B5EF4-FFF2-40B4-BE49-F238E27FC236}">
                <a16:creationId xmlns:a16="http://schemas.microsoft.com/office/drawing/2014/main" id="{4674DD7C-616A-48F0-BE48-EFAB1E2AD784}"/>
              </a:ext>
            </a:extLst>
          </p:cNvPr>
          <p:cNvSpPr/>
          <p:nvPr/>
        </p:nvSpPr>
        <p:spPr>
          <a:xfrm rot="19349242">
            <a:off x="3537921" y="4649659"/>
            <a:ext cx="1716410"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 name="テキスト ボックス 5">
            <a:extLst>
              <a:ext uri="{FF2B5EF4-FFF2-40B4-BE49-F238E27FC236}">
                <a16:creationId xmlns:a16="http://schemas.microsoft.com/office/drawing/2014/main" id="{62CB9720-A39A-4F79-84B0-163AF942DA20}"/>
              </a:ext>
            </a:extLst>
          </p:cNvPr>
          <p:cNvSpPr txBox="1"/>
          <p:nvPr/>
        </p:nvSpPr>
        <p:spPr>
          <a:xfrm>
            <a:off x="611460" y="2757341"/>
            <a:ext cx="4242062" cy="671659"/>
          </a:xfrm>
          <a:prstGeom prst="rect">
            <a:avLst/>
          </a:prstGeom>
          <a:solidFill>
            <a:schemeClr val="accent4"/>
          </a:solidFill>
        </p:spPr>
        <p:txBody>
          <a:bodyPr wrap="square" rtlCol="0">
            <a:spAutoFit/>
          </a:bodyPr>
          <a:lstStyle/>
          <a:p>
            <a:pPr>
              <a:lnSpc>
                <a:spcPts val="2400"/>
              </a:lnSpc>
            </a:pPr>
            <a:r>
              <a:rPr kumimoji="1" lang="en-US" altLang="ja-JP" sz="1600" dirty="0">
                <a:solidFill>
                  <a:schemeClr val="bg1"/>
                </a:solidFill>
                <a:latin typeface="Meiryo UI" panose="020B0604030504040204" pitchFamily="50" charset="-128"/>
                <a:ea typeface="Meiryo UI" panose="020B0604030504040204" pitchFamily="50" charset="-128"/>
              </a:rPr>
              <a:t>examples</a:t>
            </a:r>
            <a:r>
              <a:rPr kumimoji="1" lang="ja-JP" altLang="en-US" sz="1600" dirty="0">
                <a:solidFill>
                  <a:schemeClr val="bg1"/>
                </a:solidFill>
                <a:latin typeface="Meiryo UI" panose="020B0604030504040204" pitchFamily="50" charset="-128"/>
                <a:ea typeface="Meiryo UI" panose="020B0604030504040204" pitchFamily="50" charset="-128"/>
              </a:rPr>
              <a:t>に実際に返却される例を定義します。</a:t>
            </a: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モックサーバが返却するデータになります。</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pic>
        <p:nvPicPr>
          <p:cNvPr id="13" name="図 12">
            <a:extLst>
              <a:ext uri="{FF2B5EF4-FFF2-40B4-BE49-F238E27FC236}">
                <a16:creationId xmlns:a16="http://schemas.microsoft.com/office/drawing/2014/main" id="{4BFA9C7B-5856-4410-BE33-E9F9B787EDDD}"/>
              </a:ext>
            </a:extLst>
          </p:cNvPr>
          <p:cNvPicPr>
            <a:picLocks noChangeAspect="1"/>
          </p:cNvPicPr>
          <p:nvPr/>
        </p:nvPicPr>
        <p:blipFill>
          <a:blip r:embed="rId5"/>
          <a:stretch>
            <a:fillRect/>
          </a:stretch>
        </p:blipFill>
        <p:spPr>
          <a:xfrm>
            <a:off x="8963519" y="445397"/>
            <a:ext cx="2112447" cy="2014903"/>
          </a:xfrm>
          <a:prstGeom prst="rect">
            <a:avLst/>
          </a:prstGeom>
        </p:spPr>
      </p:pic>
      <p:sp>
        <p:nvSpPr>
          <p:cNvPr id="14" name="スライド番号プレースホルダー 13">
            <a:extLst>
              <a:ext uri="{FF2B5EF4-FFF2-40B4-BE49-F238E27FC236}">
                <a16:creationId xmlns:a16="http://schemas.microsoft.com/office/drawing/2014/main" id="{8AAA24AD-1B41-4FB3-BF02-6F0D99E5F113}"/>
              </a:ext>
            </a:extLst>
          </p:cNvPr>
          <p:cNvSpPr>
            <a:spLocks noGrp="1"/>
          </p:cNvSpPr>
          <p:nvPr>
            <p:ph type="sldNum" sz="quarter" idx="12"/>
          </p:nvPr>
        </p:nvSpPr>
        <p:spPr/>
        <p:txBody>
          <a:bodyPr/>
          <a:lstStyle/>
          <a:p>
            <a:fld id="{A783C381-2822-4F05-8A88-66F73725CF2D}" type="slidenum">
              <a:rPr kumimoji="1" lang="ja-JP" altLang="en-US" smtClean="0"/>
              <a:t>25</a:t>
            </a:fld>
            <a:endParaRPr kumimoji="1" lang="ja-JP" altLang="en-US"/>
          </a:p>
        </p:txBody>
      </p:sp>
    </p:spTree>
    <p:extLst>
      <p:ext uri="{BB962C8B-B14F-4D97-AF65-F5344CB8AC3E}">
        <p14:creationId xmlns:p14="http://schemas.microsoft.com/office/powerpoint/2010/main" val="9556480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AC8628C7-E640-40A1-80B0-AD3FE511D235}"/>
              </a:ext>
            </a:extLst>
          </p:cNvPr>
          <p:cNvPicPr>
            <a:picLocks noChangeAspect="1"/>
          </p:cNvPicPr>
          <p:nvPr/>
        </p:nvPicPr>
        <p:blipFill rotWithShape="1">
          <a:blip r:embed="rId3"/>
          <a:srcRect r="47466" b="75808"/>
          <a:stretch/>
        </p:blipFill>
        <p:spPr>
          <a:xfrm>
            <a:off x="5626434" y="4239976"/>
            <a:ext cx="5849750" cy="1830886"/>
          </a:xfrm>
          <a:prstGeom prst="rect">
            <a:avLst/>
          </a:prstGeom>
          <a:ln>
            <a:noFill/>
          </a:ln>
          <a:effectLst>
            <a:outerShdw blurRad="292100" dist="139700" dir="2700000" algn="tl" rotWithShape="0">
              <a:srgbClr val="333333">
                <a:alpha val="65000"/>
              </a:srgbClr>
            </a:outerShdw>
          </a:effectLst>
        </p:spPr>
      </p:pic>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2913233"/>
          </a:xfrm>
          <a:prstGeom prst="rect">
            <a:avLst/>
          </a:prstGeom>
          <a:noFill/>
        </p:spPr>
        <p:txBody>
          <a:bodyPr wrap="square" rtlCol="0">
            <a:spAutoFit/>
          </a:bodyPr>
          <a:lstStyle/>
          <a:p>
            <a:pPr>
              <a:lnSpc>
                <a:spcPts val="3200"/>
              </a:lnSpc>
            </a:pPr>
            <a:r>
              <a:rPr kumimoji="1" lang="en-US" altLang="ja-JP" sz="2000" dirty="0">
                <a:latin typeface="Meiryo UI" panose="020B0604030504040204" pitchFamily="50" charset="-128"/>
                <a:ea typeface="Meiryo UI" panose="020B0604030504040204" pitchFamily="50" charset="-128"/>
              </a:rPr>
              <a:t>REST API</a:t>
            </a:r>
            <a:r>
              <a:rPr kumimoji="1" lang="ja-JP" altLang="en-US" sz="2000" dirty="0">
                <a:latin typeface="Meiryo UI" panose="020B0604030504040204" pitchFamily="50" charset="-128"/>
                <a:ea typeface="Meiryo UI" panose="020B0604030504040204" pitchFamily="50" charset="-128"/>
              </a:rPr>
              <a:t>を呼び出せるようにします。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frontend</a:t>
            </a:r>
            <a:r>
              <a:rPr kumimoji="1" lang="ja-JP" altLang="en-US" sz="2000" dirty="0">
                <a:latin typeface="Meiryo UI" panose="020B0604030504040204" pitchFamily="50" charset="-128"/>
                <a:ea typeface="Meiryo UI" panose="020B0604030504040204" pitchFamily="50" charset="-128"/>
              </a:rPr>
              <a:t>ディレクトリで次のコマンドで起動します。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 docker-compose -f docker/docker-</a:t>
            </a:r>
            <a:r>
              <a:rPr kumimoji="1" lang="en-US" altLang="ja-JP" sz="2000" dirty="0" err="1">
                <a:highlight>
                  <a:srgbClr val="FFFF00"/>
                </a:highlight>
                <a:latin typeface="Meiryo UI" panose="020B0604030504040204" pitchFamily="50" charset="-128"/>
                <a:ea typeface="Meiryo UI" panose="020B0604030504040204" pitchFamily="50" charset="-128"/>
              </a:rPr>
              <a:t>compose.api</a:t>
            </a:r>
            <a:r>
              <a:rPr kumimoji="1" lang="en-US" altLang="ja-JP" sz="2000" dirty="0">
                <a:highlight>
                  <a:srgbClr val="FFFF00"/>
                </a:highlight>
                <a:latin typeface="Meiryo UI" panose="020B0604030504040204" pitchFamily="50" charset="-128"/>
                <a:ea typeface="Meiryo UI" panose="020B0604030504040204" pitchFamily="50" charset="-128"/>
              </a:rPr>
              <a:t>-</a:t>
            </a:r>
            <a:r>
              <a:rPr kumimoji="1" lang="en-US" altLang="ja-JP" sz="2000" dirty="0" err="1">
                <a:highlight>
                  <a:srgbClr val="FFFF00"/>
                </a:highlight>
                <a:latin typeface="Meiryo UI" panose="020B0604030504040204" pitchFamily="50" charset="-128"/>
                <a:ea typeface="Meiryo UI" panose="020B0604030504040204" pitchFamily="50" charset="-128"/>
              </a:rPr>
              <a:t>mock.yml</a:t>
            </a:r>
            <a:r>
              <a:rPr kumimoji="1" lang="en-US" altLang="ja-JP" sz="2000" dirty="0">
                <a:highlight>
                  <a:srgbClr val="FFFF00"/>
                </a:highlight>
                <a:latin typeface="Meiryo UI" panose="020B0604030504040204" pitchFamily="50" charset="-128"/>
                <a:ea typeface="Meiryo UI" panose="020B0604030504040204" pitchFamily="50" charset="-128"/>
              </a:rPr>
              <a:t> up</a:t>
            </a: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ブラウザで次の</a:t>
            </a:r>
            <a:r>
              <a:rPr kumimoji="1" lang="en-US" altLang="ja-JP" sz="2000" dirty="0">
                <a:latin typeface="Meiryo UI" panose="020B0604030504040204" pitchFamily="50" charset="-128"/>
                <a:ea typeface="Meiryo UI" panose="020B0604030504040204" pitchFamily="50" charset="-128"/>
              </a:rPr>
              <a:t>URL</a:t>
            </a:r>
            <a:r>
              <a:rPr kumimoji="1" lang="ja-JP" altLang="en-US" sz="2000" dirty="0">
                <a:latin typeface="Meiryo UI" panose="020B0604030504040204" pitchFamily="50" charset="-128"/>
                <a:ea typeface="Meiryo UI" panose="020B0604030504040204" pitchFamily="50" charset="-128"/>
              </a:rPr>
              <a:t>にアクセスします。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http://localhost:9080/api/todos</a:t>
            </a: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モックサーバの起動</a:t>
            </a:r>
          </a:p>
        </p:txBody>
      </p:sp>
      <p:sp>
        <p:nvSpPr>
          <p:cNvPr id="8" name="矢印: 右 7">
            <a:extLst>
              <a:ext uri="{FF2B5EF4-FFF2-40B4-BE49-F238E27FC236}">
                <a16:creationId xmlns:a16="http://schemas.microsoft.com/office/drawing/2014/main" id="{4971AF84-FCEA-4537-BC67-0E62EEBD6C48}"/>
              </a:ext>
            </a:extLst>
          </p:cNvPr>
          <p:cNvSpPr/>
          <p:nvPr/>
        </p:nvSpPr>
        <p:spPr>
          <a:xfrm rot="8252184">
            <a:off x="7986661" y="4337182"/>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 name="テキスト ボックス 3">
            <a:extLst>
              <a:ext uri="{FF2B5EF4-FFF2-40B4-BE49-F238E27FC236}">
                <a16:creationId xmlns:a16="http://schemas.microsoft.com/office/drawing/2014/main" id="{3E6492EE-4BD4-4CED-9BB8-ECA6A16B91A8}"/>
              </a:ext>
            </a:extLst>
          </p:cNvPr>
          <p:cNvSpPr txBox="1"/>
          <p:nvPr/>
        </p:nvSpPr>
        <p:spPr>
          <a:xfrm>
            <a:off x="5371488" y="5544420"/>
            <a:ext cx="3734297" cy="363882"/>
          </a:xfrm>
          <a:prstGeom prst="rect">
            <a:avLst/>
          </a:prstGeom>
          <a:solidFill>
            <a:schemeClr val="accent4"/>
          </a:solidFill>
        </p:spPr>
        <p:txBody>
          <a:bodyPr wrap="square" rtlCol="0">
            <a:spAutoFit/>
          </a:bodyPr>
          <a:lstStyle/>
          <a:p>
            <a:pPr>
              <a:lnSpc>
                <a:spcPts val="2400"/>
              </a:lnSpc>
            </a:pPr>
            <a:r>
              <a:rPr kumimoji="1" lang="en-US" altLang="ja-JP" sz="1600" dirty="0">
                <a:solidFill>
                  <a:schemeClr val="bg1"/>
                </a:solidFill>
                <a:latin typeface="Meiryo UI" panose="020B0604030504040204" pitchFamily="50" charset="-128"/>
                <a:ea typeface="Meiryo UI" panose="020B0604030504040204" pitchFamily="50" charset="-128"/>
              </a:rPr>
              <a:t>examples</a:t>
            </a:r>
            <a:r>
              <a:rPr kumimoji="1" lang="ja-JP" altLang="en-US" sz="1600" dirty="0">
                <a:solidFill>
                  <a:schemeClr val="bg1"/>
                </a:solidFill>
                <a:latin typeface="Meiryo UI" panose="020B0604030504040204" pitchFamily="50" charset="-128"/>
                <a:ea typeface="Meiryo UI" panose="020B0604030504040204" pitchFamily="50" charset="-128"/>
              </a:rPr>
              <a:t>で定義したデータが返されます。</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
        <p:nvSpPr>
          <p:cNvPr id="5" name="スライド番号プレースホルダー 4">
            <a:extLst>
              <a:ext uri="{FF2B5EF4-FFF2-40B4-BE49-F238E27FC236}">
                <a16:creationId xmlns:a16="http://schemas.microsoft.com/office/drawing/2014/main" id="{417C021E-CD71-4BB6-BB7B-B2254188E29E}"/>
              </a:ext>
            </a:extLst>
          </p:cNvPr>
          <p:cNvSpPr>
            <a:spLocks noGrp="1"/>
          </p:cNvSpPr>
          <p:nvPr>
            <p:ph type="sldNum" sz="quarter" idx="12"/>
          </p:nvPr>
        </p:nvSpPr>
        <p:spPr/>
        <p:txBody>
          <a:bodyPr/>
          <a:lstStyle/>
          <a:p>
            <a:fld id="{A783C381-2822-4F05-8A88-66F73725CF2D}" type="slidenum">
              <a:rPr kumimoji="1" lang="ja-JP" altLang="en-US" smtClean="0"/>
              <a:t>26</a:t>
            </a:fld>
            <a:endParaRPr kumimoji="1" lang="ja-JP" altLang="en-US"/>
          </a:p>
        </p:txBody>
      </p:sp>
      <p:pic>
        <p:nvPicPr>
          <p:cNvPr id="7" name="図 6">
            <a:extLst>
              <a:ext uri="{FF2B5EF4-FFF2-40B4-BE49-F238E27FC236}">
                <a16:creationId xmlns:a16="http://schemas.microsoft.com/office/drawing/2014/main" id="{4D7A3734-2115-4130-BB9E-9C061BE0D7A8}"/>
              </a:ext>
            </a:extLst>
          </p:cNvPr>
          <p:cNvPicPr>
            <a:picLocks noChangeAspect="1"/>
          </p:cNvPicPr>
          <p:nvPr/>
        </p:nvPicPr>
        <p:blipFill>
          <a:blip r:embed="rId4"/>
          <a:stretch>
            <a:fillRect/>
          </a:stretch>
        </p:blipFill>
        <p:spPr>
          <a:xfrm>
            <a:off x="8963519" y="455125"/>
            <a:ext cx="2112447" cy="2014903"/>
          </a:xfrm>
          <a:prstGeom prst="rect">
            <a:avLst/>
          </a:prstGeom>
        </p:spPr>
      </p:pic>
    </p:spTree>
    <p:extLst>
      <p:ext uri="{BB962C8B-B14F-4D97-AF65-F5344CB8AC3E}">
        <p14:creationId xmlns:p14="http://schemas.microsoft.com/office/powerpoint/2010/main" val="41165483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API</a:t>
            </a:r>
            <a:r>
              <a:rPr kumimoji="1" lang="ja-JP" altLang="en-US" sz="2800" b="1" dirty="0">
                <a:latin typeface="Meiryo UI" panose="020B0604030504040204" pitchFamily="50" charset="-128"/>
                <a:ea typeface="Meiryo UI" panose="020B0604030504040204" pitchFamily="50" charset="-128"/>
              </a:rPr>
              <a:t>クライアントの作成</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965077"/>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生成したクライアントコードをラッピングした</a:t>
            </a:r>
            <a:r>
              <a:rPr kumimoji="1" lang="en-US" altLang="ja-JP" sz="2000" dirty="0" err="1">
                <a:highlight>
                  <a:srgbClr val="FFFF00"/>
                </a:highlight>
                <a:latin typeface="Meiryo UI" panose="020B0604030504040204" pitchFamily="50" charset="-128"/>
                <a:ea typeface="Meiryo UI" panose="020B0604030504040204" pitchFamily="50" charset="-128"/>
              </a:rPr>
              <a:t>BackendSerivce</a:t>
            </a:r>
            <a:r>
              <a:rPr kumimoji="1" lang="ja-JP" altLang="en-US" sz="2000" dirty="0">
                <a:latin typeface="Meiryo UI" panose="020B0604030504040204" pitchFamily="50" charset="-128"/>
                <a:ea typeface="Meiryo UI" panose="020B0604030504040204" pitchFamily="50" charset="-128"/>
              </a:rPr>
              <a:t>を作成します。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err="1">
                <a:latin typeface="Meiryo UI" panose="020B0604030504040204" pitchFamily="50" charset="-128"/>
                <a:ea typeface="Meiryo UI" panose="020B0604030504040204" pitchFamily="50" charset="-128"/>
              </a:rPr>
              <a:t>BackendService</a:t>
            </a:r>
            <a:r>
              <a:rPr kumimoji="1" lang="ja-JP" altLang="en-US" sz="2000" dirty="0">
                <a:latin typeface="Meiryo UI" panose="020B0604030504040204" pitchFamily="50" charset="-128"/>
                <a:ea typeface="Meiryo UI" panose="020B0604030504040204" pitchFamily="50" charset="-128"/>
              </a:rPr>
              <a:t>により、各機能を作る時の</a:t>
            </a:r>
            <a:r>
              <a:rPr kumimoji="1" lang="en-US" altLang="ja-JP" sz="2000" dirty="0">
                <a:highlight>
                  <a:srgbClr val="FFFF00"/>
                </a:highlight>
                <a:latin typeface="Meiryo UI" panose="020B0604030504040204" pitchFamily="50" charset="-128"/>
                <a:ea typeface="Meiryo UI" panose="020B0604030504040204" pitchFamily="50" charset="-128"/>
              </a:rPr>
              <a:t>REST</a:t>
            </a:r>
            <a:r>
              <a:rPr kumimoji="1" lang="ja-JP" altLang="en-US" sz="2000" dirty="0">
                <a:highlight>
                  <a:srgbClr val="FFFF00"/>
                </a:highlight>
                <a:latin typeface="Meiryo UI" panose="020B0604030504040204" pitchFamily="50" charset="-128"/>
                <a:ea typeface="Meiryo UI" panose="020B0604030504040204" pitchFamily="50" charset="-128"/>
              </a:rPr>
              <a:t> </a:t>
            </a:r>
            <a:r>
              <a:rPr kumimoji="1" lang="en-US" altLang="ja-JP" sz="2000" dirty="0">
                <a:highlight>
                  <a:srgbClr val="FFFF00"/>
                </a:highlight>
                <a:latin typeface="Meiryo UI" panose="020B0604030504040204" pitchFamily="50" charset="-128"/>
                <a:ea typeface="Meiryo UI" panose="020B0604030504040204" pitchFamily="50" charset="-128"/>
              </a:rPr>
              <a:t>API</a:t>
            </a:r>
            <a:r>
              <a:rPr kumimoji="1" lang="ja-JP" altLang="en-US" sz="2000" dirty="0">
                <a:highlight>
                  <a:srgbClr val="FFFF00"/>
                </a:highlight>
                <a:latin typeface="Meiryo UI" panose="020B0604030504040204" pitchFamily="50" charset="-128"/>
                <a:ea typeface="Meiryo UI" panose="020B0604030504040204" pitchFamily="50" charset="-128"/>
              </a:rPr>
              <a:t>の呼び出しを実装しやすく</a:t>
            </a:r>
            <a:r>
              <a:rPr kumimoji="1" lang="ja-JP" altLang="en-US" sz="2000" dirty="0">
                <a:latin typeface="Meiryo UI" panose="020B0604030504040204" pitchFamily="50" charset="-128"/>
                <a:ea typeface="Meiryo UI" panose="020B0604030504040204" pitchFamily="50" charset="-128"/>
              </a:rPr>
              <a:t>し、</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API</a:t>
            </a:r>
            <a:r>
              <a:rPr kumimoji="1" lang="ja-JP" altLang="en-US" sz="2000" dirty="0">
                <a:highlight>
                  <a:srgbClr val="FFFF00"/>
                </a:highlight>
                <a:latin typeface="Meiryo UI" panose="020B0604030504040204" pitchFamily="50" charset="-128"/>
                <a:ea typeface="Meiryo UI" panose="020B0604030504040204" pitchFamily="50" charset="-128"/>
              </a:rPr>
              <a:t>呼び出し時の共通処理を埋め込む</a:t>
            </a:r>
            <a:r>
              <a:rPr kumimoji="1" lang="ja-JP" altLang="en-US" sz="2000" dirty="0">
                <a:latin typeface="Meiryo UI" panose="020B0604030504040204" pitchFamily="50" charset="-128"/>
                <a:ea typeface="Meiryo UI" panose="020B0604030504040204" pitchFamily="50" charset="-128"/>
              </a:rPr>
              <a:t>ことが可能になります。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err="1">
                <a:latin typeface="Meiryo UI" panose="020B0604030504040204" pitchFamily="50" charset="-128"/>
                <a:ea typeface="Meiryo UI" panose="020B0604030504040204" pitchFamily="50" charset="-128"/>
              </a:rPr>
              <a:t>src</a:t>
            </a:r>
            <a:r>
              <a:rPr kumimoji="1" lang="en-US" altLang="ja-JP" sz="2000" dirty="0">
                <a:latin typeface="Meiryo UI" panose="020B0604030504040204" pitchFamily="50" charset="-128"/>
                <a:ea typeface="Meiryo UI" panose="020B0604030504040204" pitchFamily="50" charset="-128"/>
              </a:rPr>
              <a:t>/backend</a:t>
            </a:r>
            <a:r>
              <a:rPr kumimoji="1" lang="ja-JP" altLang="en-US" sz="2000" dirty="0">
                <a:latin typeface="Meiryo UI" panose="020B0604030504040204" pitchFamily="50" charset="-128"/>
                <a:ea typeface="Meiryo UI" panose="020B0604030504040204" pitchFamily="50" charset="-128"/>
              </a:rPr>
              <a:t>ディレクトリに</a:t>
            </a:r>
            <a:r>
              <a:rPr kumimoji="1" lang="en-US" altLang="ja-JP" sz="2000" dirty="0" err="1">
                <a:highlight>
                  <a:srgbClr val="FFFF00"/>
                </a:highlight>
                <a:latin typeface="Meiryo UI" panose="020B0604030504040204" pitchFamily="50" charset="-128"/>
                <a:ea typeface="Meiryo UI" panose="020B0604030504040204" pitchFamily="50" charset="-128"/>
              </a:rPr>
              <a:t>BackendService.ts</a:t>
            </a:r>
            <a:r>
              <a:rPr kumimoji="1" lang="ja-JP" altLang="en-US" sz="2000" dirty="0">
                <a:latin typeface="Meiryo UI" panose="020B0604030504040204" pitchFamily="50" charset="-128"/>
                <a:ea typeface="Meiryo UI" panose="020B0604030504040204" pitchFamily="50" charset="-128"/>
              </a:rPr>
              <a:t>ファイルを作ります。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1</a:t>
            </a:r>
            <a:r>
              <a:rPr kumimoji="1" lang="ja-JP" altLang="en-US" sz="2000" dirty="0">
                <a:latin typeface="Meiryo UI" panose="020B0604030504040204" pitchFamily="50" charset="-128"/>
                <a:ea typeface="Meiryo UI" panose="020B0604030504040204" pitchFamily="50" charset="-128"/>
              </a:rPr>
              <a:t>からタイプすると時間がかかります。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ファイルを作ったら</a:t>
            </a:r>
            <a:r>
              <a:rPr kumimoji="1" lang="ja-JP" altLang="en-US" sz="2000" dirty="0">
                <a:highlight>
                  <a:srgbClr val="FFFF00"/>
                </a:highlight>
                <a:latin typeface="Meiryo UI" panose="020B0604030504040204" pitchFamily="50" charset="-128"/>
                <a:ea typeface="Meiryo UI" panose="020B0604030504040204" pitchFamily="50" charset="-128"/>
              </a:rPr>
              <a:t>次のページのコードをコピペ</a:t>
            </a:r>
            <a:r>
              <a:rPr kumimoji="1" lang="ja-JP" altLang="en-US" sz="2000" dirty="0">
                <a:latin typeface="Meiryo UI" panose="020B0604030504040204" pitchFamily="50" charset="-128"/>
                <a:ea typeface="Meiryo UI" panose="020B0604030504040204" pitchFamily="50" charset="-128"/>
              </a:rPr>
              <a:t>しましょう。</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コピペしたら、</a:t>
            </a:r>
            <a:r>
              <a:rPr kumimoji="1" lang="en-US" altLang="ja-JP" sz="2000" dirty="0">
                <a:highlight>
                  <a:srgbClr val="FFFF00"/>
                </a:highlight>
                <a:latin typeface="Meiryo UI" panose="020B0604030504040204" pitchFamily="50" charset="-128"/>
                <a:ea typeface="Meiryo UI" panose="020B0604030504040204" pitchFamily="50" charset="-128"/>
              </a:rPr>
              <a:t>Alt</a:t>
            </a:r>
            <a:r>
              <a:rPr kumimoji="1" lang="ja-JP" altLang="en-US" sz="2000" dirty="0">
                <a:highlight>
                  <a:srgbClr val="FFFF00"/>
                </a:highlight>
                <a:latin typeface="Meiryo UI" panose="020B0604030504040204" pitchFamily="50" charset="-128"/>
                <a:ea typeface="Meiryo UI" panose="020B0604030504040204" pitchFamily="50" charset="-128"/>
              </a:rPr>
              <a:t>＋</a:t>
            </a:r>
            <a:r>
              <a:rPr kumimoji="1" lang="en-US" altLang="ja-JP" sz="2000" dirty="0">
                <a:highlight>
                  <a:srgbClr val="FFFF00"/>
                </a:highlight>
                <a:latin typeface="Meiryo UI" panose="020B0604030504040204" pitchFamily="50" charset="-128"/>
                <a:ea typeface="Meiryo UI" panose="020B0604030504040204" pitchFamily="50" charset="-128"/>
              </a:rPr>
              <a:t>Shift</a:t>
            </a:r>
            <a:r>
              <a:rPr kumimoji="1" lang="ja-JP" altLang="en-US" sz="2000" dirty="0">
                <a:highlight>
                  <a:srgbClr val="FFFF00"/>
                </a:highlight>
                <a:latin typeface="Meiryo UI" panose="020B0604030504040204" pitchFamily="50" charset="-128"/>
                <a:ea typeface="Meiryo UI" panose="020B0604030504040204" pitchFamily="50" charset="-128"/>
              </a:rPr>
              <a:t>＋</a:t>
            </a:r>
            <a:r>
              <a:rPr kumimoji="1" lang="en-US" altLang="ja-JP" sz="2000" dirty="0">
                <a:highlight>
                  <a:srgbClr val="FFFF00"/>
                </a:highlight>
                <a:latin typeface="Meiryo UI" panose="020B0604030504040204" pitchFamily="50" charset="-128"/>
                <a:ea typeface="Meiryo UI" panose="020B0604030504040204" pitchFamily="50" charset="-128"/>
              </a:rPr>
              <a:t>F</a:t>
            </a:r>
            <a:r>
              <a:rPr kumimoji="1" lang="ja-JP" altLang="en-US" sz="2000" dirty="0">
                <a:latin typeface="Meiryo UI" panose="020B0604030504040204" pitchFamily="50" charset="-128"/>
                <a:ea typeface="Meiryo UI" panose="020B0604030504040204" pitchFamily="50" charset="-128"/>
              </a:rPr>
              <a:t>を押してフォーマットしましょう。</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作業が終わったら全員でリーディングしましょう。</a:t>
            </a:r>
            <a:endParaRPr kumimoji="1" lang="en-US" altLang="ja-JP" sz="2000" dirty="0">
              <a:latin typeface="Meiryo UI" panose="020B0604030504040204" pitchFamily="50" charset="-128"/>
              <a:ea typeface="Meiryo UI" panose="020B0604030504040204" pitchFamily="50" charset="-128"/>
            </a:endParaRPr>
          </a:p>
        </p:txBody>
      </p:sp>
      <p:sp>
        <p:nvSpPr>
          <p:cNvPr id="2" name="スライド番号プレースホルダー 1">
            <a:extLst>
              <a:ext uri="{FF2B5EF4-FFF2-40B4-BE49-F238E27FC236}">
                <a16:creationId xmlns:a16="http://schemas.microsoft.com/office/drawing/2014/main" id="{329B2719-BDAD-4568-A225-2F4C9D9E441D}"/>
              </a:ext>
            </a:extLst>
          </p:cNvPr>
          <p:cNvSpPr>
            <a:spLocks noGrp="1"/>
          </p:cNvSpPr>
          <p:nvPr>
            <p:ph type="sldNum" sz="quarter" idx="12"/>
          </p:nvPr>
        </p:nvSpPr>
        <p:spPr/>
        <p:txBody>
          <a:bodyPr/>
          <a:lstStyle/>
          <a:p>
            <a:fld id="{A783C381-2822-4F05-8A88-66F73725CF2D}" type="slidenum">
              <a:rPr kumimoji="1" lang="ja-JP" altLang="en-US" smtClean="0"/>
              <a:t>27</a:t>
            </a:fld>
            <a:endParaRPr kumimoji="1" lang="ja-JP" altLang="en-US"/>
          </a:p>
        </p:txBody>
      </p:sp>
    </p:spTree>
    <p:extLst>
      <p:ext uri="{BB962C8B-B14F-4D97-AF65-F5344CB8AC3E}">
        <p14:creationId xmlns:p14="http://schemas.microsoft.com/office/powerpoint/2010/main" val="508104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err="1">
                <a:latin typeface="Meiryo UI" panose="020B0604030504040204" pitchFamily="50" charset="-128"/>
                <a:ea typeface="Meiryo UI" panose="020B0604030504040204" pitchFamily="50" charset="-128"/>
              </a:rPr>
              <a:t>BackendService.ts</a:t>
            </a:r>
            <a:endParaRPr kumimoji="1" lang="ja-JP" altLang="en-US" sz="2800" b="1" dirty="0">
              <a:latin typeface="Meiryo UI" panose="020B0604030504040204" pitchFamily="50" charset="-128"/>
              <a:ea typeface="Meiryo UI" panose="020B0604030504040204" pitchFamily="50" charset="-128"/>
            </a:endParaRPr>
          </a:p>
        </p:txBody>
      </p:sp>
      <p:sp>
        <p:nvSpPr>
          <p:cNvPr id="16" name="テキスト ボックス 15">
            <a:extLst>
              <a:ext uri="{FF2B5EF4-FFF2-40B4-BE49-F238E27FC236}">
                <a16:creationId xmlns:a16="http://schemas.microsoft.com/office/drawing/2014/main" id="{DA93C90C-96C6-4201-848E-8004F125E138}"/>
              </a:ext>
            </a:extLst>
          </p:cNvPr>
          <p:cNvSpPr txBox="1"/>
          <p:nvPr/>
        </p:nvSpPr>
        <p:spPr>
          <a:xfrm>
            <a:off x="10768518" y="169054"/>
            <a:ext cx="1307547" cy="451021"/>
          </a:xfrm>
          <a:prstGeom prst="rect">
            <a:avLst/>
          </a:prstGeom>
          <a:solidFill>
            <a:schemeClr val="accent6"/>
          </a:solidFill>
        </p:spPr>
        <p:txBody>
          <a:bodyPr wrap="square" rtlCol="0">
            <a:spAutoFit/>
          </a:bodyPr>
          <a:lstStyle/>
          <a:p>
            <a:pPr>
              <a:lnSpc>
                <a:spcPts val="3200"/>
              </a:lnSpc>
            </a:pPr>
            <a:r>
              <a:rPr kumimoji="1" lang="ja-JP" altLang="en-US" sz="2000" dirty="0">
                <a:solidFill>
                  <a:schemeClr val="bg1"/>
                </a:solidFill>
                <a:latin typeface="Meiryo UI" panose="020B0604030504040204" pitchFamily="50" charset="-128"/>
                <a:ea typeface="Meiryo UI" panose="020B0604030504040204" pitchFamily="50" charset="-128"/>
              </a:rPr>
              <a:t>リーディング</a:t>
            </a:r>
            <a:endParaRPr kumimoji="1" lang="en-US" altLang="ja-JP" sz="2000" dirty="0">
              <a:solidFill>
                <a:schemeClr val="bg1"/>
              </a:solidFill>
              <a:latin typeface="Meiryo UI" panose="020B0604030504040204" pitchFamily="50" charset="-128"/>
              <a:ea typeface="Meiryo UI" panose="020B0604030504040204" pitchFamily="50" charset="-128"/>
            </a:endParaRPr>
          </a:p>
        </p:txBody>
      </p:sp>
      <p:sp>
        <p:nvSpPr>
          <p:cNvPr id="4" name="テキスト ボックス 3">
            <a:extLst>
              <a:ext uri="{FF2B5EF4-FFF2-40B4-BE49-F238E27FC236}">
                <a16:creationId xmlns:a16="http://schemas.microsoft.com/office/drawing/2014/main" id="{50074ECF-BAC1-4CBB-B952-E4556B48766B}"/>
              </a:ext>
            </a:extLst>
          </p:cNvPr>
          <p:cNvSpPr txBox="1"/>
          <p:nvPr/>
        </p:nvSpPr>
        <p:spPr>
          <a:xfrm>
            <a:off x="546371" y="1069809"/>
            <a:ext cx="5457570" cy="4893647"/>
          </a:xfrm>
          <a:prstGeom prst="rect">
            <a:avLst/>
          </a:prstGeom>
          <a:solidFill>
            <a:schemeClr val="accent3">
              <a:lumMod val="20000"/>
              <a:lumOff val="80000"/>
            </a:schemeClr>
          </a:solidFill>
        </p:spPr>
        <p:txBody>
          <a:bodyPr wrap="square" bIns="0" rtlCol="0">
            <a:spAutoFit/>
          </a:bodyPr>
          <a:lstStyle/>
          <a:p>
            <a:r>
              <a:rPr lang="en-US" altLang="ja-JP" sz="900" b="0" dirty="0">
                <a:solidFill>
                  <a:srgbClr val="B052A1"/>
                </a:solidFill>
                <a:effectLst/>
                <a:latin typeface="Consolas" panose="020B0609020204030204" pitchFamily="49" charset="0"/>
              </a:rPr>
              <a:t>import</a:t>
            </a:r>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Configuration</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TodosApi</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Middleware</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UsersApi</a:t>
            </a:r>
            <a:endParaRPr lang="en-US" altLang="ja-JP" sz="900" b="0" dirty="0">
              <a:solidFill>
                <a:srgbClr val="1A1A1A"/>
              </a:solidFill>
              <a:effectLst/>
              <a:latin typeface="Consolas" panose="020B0609020204030204" pitchFamily="49" charset="0"/>
            </a:endParaRPr>
          </a:p>
          <a:p>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from</a:t>
            </a:r>
            <a:r>
              <a:rPr lang="en-US" altLang="ja-JP" sz="900" b="0" dirty="0">
                <a:solidFill>
                  <a:srgbClr val="1A1A1A"/>
                </a:solidFill>
                <a:effectLst/>
                <a:latin typeface="Consolas" panose="020B0609020204030204" pitchFamily="49" charset="0"/>
              </a:rPr>
              <a:t> </a:t>
            </a:r>
            <a:r>
              <a:rPr lang="en-US" altLang="ja-JP" sz="900" b="0" dirty="0">
                <a:solidFill>
                  <a:srgbClr val="428226"/>
                </a:solidFill>
                <a:effectLst/>
                <a:latin typeface="Consolas" panose="020B0609020204030204" pitchFamily="49" charset="0"/>
              </a:rPr>
              <a:t>'./generated-rest-client'</a:t>
            </a:r>
            <a:r>
              <a:rPr lang="en-US" altLang="ja-JP" sz="900" b="0" dirty="0">
                <a:solidFill>
                  <a:srgbClr val="1A1A1A"/>
                </a:solidFill>
                <a:effectLst/>
                <a:latin typeface="Consolas" panose="020B0609020204030204" pitchFamily="49" charset="0"/>
              </a:rPr>
              <a:t>;</a:t>
            </a:r>
          </a:p>
          <a:p>
            <a:br>
              <a:rPr lang="en-US" altLang="ja-JP" sz="900" b="0" dirty="0">
                <a:solidFill>
                  <a:srgbClr val="1A1A1A"/>
                </a:solidFill>
                <a:effectLst/>
                <a:latin typeface="Consolas" panose="020B0609020204030204" pitchFamily="49" charset="0"/>
              </a:rPr>
            </a:br>
            <a:r>
              <a:rPr lang="en-US" altLang="ja-JP" sz="900" dirty="0">
                <a:solidFill>
                  <a:srgbClr val="B052A1"/>
                </a:solidFill>
                <a:effectLst/>
                <a:latin typeface="Consolas" panose="020B0609020204030204" pitchFamily="49" charset="0"/>
              </a:rPr>
              <a:t>const</a:t>
            </a:r>
            <a:r>
              <a:rPr lang="en-US" altLang="ja-JP" sz="900" dirty="0">
                <a:solidFill>
                  <a:srgbClr val="1A1A1A"/>
                </a:solidFill>
                <a:effectLst/>
                <a:latin typeface="Consolas" panose="020B0609020204030204" pitchFamily="49" charset="0"/>
              </a:rPr>
              <a:t> </a:t>
            </a:r>
            <a:r>
              <a:rPr lang="en-US" altLang="ja-JP" sz="900" dirty="0" err="1">
                <a:solidFill>
                  <a:srgbClr val="3778B7"/>
                </a:solidFill>
                <a:effectLst/>
                <a:latin typeface="Consolas" panose="020B0609020204030204" pitchFamily="49" charset="0"/>
              </a:rPr>
              <a:t>requestLogger</a:t>
            </a:r>
            <a:r>
              <a:rPr lang="en-US" altLang="ja-JP" sz="900" dirty="0">
                <a:solidFill>
                  <a:srgbClr val="1A1A1A"/>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 Middleware </a:t>
            </a:r>
            <a:r>
              <a:rPr lang="en-US" altLang="ja-JP" sz="900" dirty="0">
                <a:solidFill>
                  <a:srgbClr val="A56416"/>
                </a:solidFill>
                <a:effectLst/>
                <a:latin typeface="Consolas" panose="020B0609020204030204" pitchFamily="49" charset="0"/>
              </a:rPr>
              <a:t>=</a:t>
            </a:r>
            <a:r>
              <a:rPr lang="en-US" altLang="ja-JP" sz="900" dirty="0">
                <a:solidFill>
                  <a:srgbClr val="1A1A1A"/>
                </a:solidFill>
                <a:effectLst/>
                <a:latin typeface="Consolas" panose="020B0609020204030204" pitchFamily="49" charset="0"/>
              </a:rPr>
              <a:t> {</a:t>
            </a:r>
          </a:p>
          <a:p>
            <a:r>
              <a:rPr lang="en-US" altLang="ja-JP" sz="900" dirty="0">
                <a:solidFill>
                  <a:srgbClr val="1A1A1A"/>
                </a:solidFill>
                <a:effectLst/>
                <a:latin typeface="Consolas" panose="020B0609020204030204" pitchFamily="49" charset="0"/>
              </a:rPr>
              <a:t>  </a:t>
            </a:r>
            <a:r>
              <a:rPr lang="en-US" altLang="ja-JP" sz="900" dirty="0">
                <a:solidFill>
                  <a:srgbClr val="C94824"/>
                </a:solidFill>
                <a:effectLst/>
                <a:latin typeface="Consolas" panose="020B0609020204030204" pitchFamily="49" charset="0"/>
              </a:rPr>
              <a:t>pre:</a:t>
            </a:r>
            <a:r>
              <a:rPr lang="en-US" altLang="ja-JP" sz="900" dirty="0">
                <a:solidFill>
                  <a:srgbClr val="1A1A1A"/>
                </a:solidFill>
                <a:effectLst/>
                <a:latin typeface="Consolas" panose="020B0609020204030204" pitchFamily="49" charset="0"/>
              </a:rPr>
              <a:t> </a:t>
            </a:r>
            <a:r>
              <a:rPr lang="en-US" altLang="ja-JP" sz="900" dirty="0">
                <a:solidFill>
                  <a:srgbClr val="A56416"/>
                </a:solidFill>
                <a:effectLst/>
                <a:latin typeface="Consolas" panose="020B0609020204030204" pitchFamily="49" charset="0"/>
              </a:rPr>
              <a:t>async</a:t>
            </a:r>
            <a:r>
              <a:rPr lang="en-US" altLang="ja-JP" sz="900" dirty="0">
                <a:solidFill>
                  <a:srgbClr val="1A1A1A"/>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context</a:t>
            </a:r>
            <a:r>
              <a:rPr lang="en-US" altLang="ja-JP" sz="900" dirty="0">
                <a:solidFill>
                  <a:srgbClr val="1A1A1A"/>
                </a:solidFill>
                <a:effectLst/>
                <a:latin typeface="Consolas" panose="020B0609020204030204" pitchFamily="49" charset="0"/>
              </a:rPr>
              <a:t>) </a:t>
            </a:r>
            <a:r>
              <a:rPr lang="en-US" altLang="ja-JP" sz="900" dirty="0">
                <a:solidFill>
                  <a:srgbClr val="A56416"/>
                </a:solidFill>
                <a:effectLst/>
                <a:latin typeface="Consolas" panose="020B0609020204030204" pitchFamily="49" charset="0"/>
              </a:rPr>
              <a:t>=&gt;</a:t>
            </a:r>
            <a:r>
              <a:rPr lang="en-US" altLang="ja-JP" sz="900" dirty="0">
                <a:solidFill>
                  <a:srgbClr val="1A1A1A"/>
                </a:solidFill>
                <a:effectLst/>
                <a:latin typeface="Consolas" panose="020B0609020204030204" pitchFamily="49" charset="0"/>
              </a:rPr>
              <a:t> {</a:t>
            </a:r>
          </a:p>
          <a:p>
            <a:r>
              <a:rPr lang="en-US" altLang="ja-JP" sz="900" dirty="0">
                <a:solidFill>
                  <a:srgbClr val="1A1A1A"/>
                </a:solidFill>
                <a:effectLst/>
                <a:latin typeface="Consolas" panose="020B0609020204030204" pitchFamily="49" charset="0"/>
              </a:rPr>
              <a:t>    </a:t>
            </a:r>
            <a:r>
              <a:rPr lang="en-US" altLang="ja-JP" sz="900" dirty="0">
                <a:solidFill>
                  <a:srgbClr val="A56416"/>
                </a:solidFill>
                <a:effectLst/>
                <a:latin typeface="Consolas" panose="020B0609020204030204" pitchFamily="49" charset="0"/>
              </a:rPr>
              <a:t>console</a:t>
            </a:r>
            <a:r>
              <a:rPr lang="en-US" altLang="ja-JP" sz="900" dirty="0">
                <a:solidFill>
                  <a:srgbClr val="1A1A1A"/>
                </a:solidFill>
                <a:effectLst/>
                <a:latin typeface="Consolas" panose="020B0609020204030204" pitchFamily="49" charset="0"/>
              </a:rPr>
              <a:t>.</a:t>
            </a:r>
            <a:r>
              <a:rPr lang="en-US" altLang="ja-JP" sz="900" dirty="0">
                <a:solidFill>
                  <a:srgbClr val="C94824"/>
                </a:solidFill>
                <a:effectLst/>
                <a:latin typeface="Consolas" panose="020B0609020204030204" pitchFamily="49" charset="0"/>
              </a:rPr>
              <a:t>log</a:t>
            </a:r>
            <a:r>
              <a:rPr lang="en-US" altLang="ja-JP" sz="900" dirty="0">
                <a:solidFill>
                  <a:srgbClr val="1A1A1A"/>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`&gt;&gt; </a:t>
            </a:r>
            <a:r>
              <a:rPr lang="en-US" altLang="ja-JP" sz="900" dirty="0">
                <a:solidFill>
                  <a:srgbClr val="B052A1"/>
                </a:solidFill>
                <a:effectLst/>
                <a:latin typeface="Consolas" panose="020B0609020204030204" pitchFamily="49" charset="0"/>
              </a:rPr>
              <a:t>${</a:t>
            </a:r>
            <a:r>
              <a:rPr lang="en-US" altLang="ja-JP" sz="900" dirty="0" err="1">
                <a:solidFill>
                  <a:srgbClr val="A56416"/>
                </a:solidFill>
                <a:effectLst/>
                <a:latin typeface="Consolas" panose="020B0609020204030204" pitchFamily="49" charset="0"/>
              </a:rPr>
              <a:t>context</a:t>
            </a:r>
            <a:r>
              <a:rPr lang="en-US" altLang="ja-JP" sz="900" dirty="0" err="1">
                <a:solidFill>
                  <a:srgbClr val="1A1A1A"/>
                </a:solidFill>
                <a:effectLst/>
                <a:latin typeface="Consolas" panose="020B0609020204030204" pitchFamily="49" charset="0"/>
              </a:rPr>
              <a:t>.</a:t>
            </a:r>
            <a:r>
              <a:rPr lang="en-US" altLang="ja-JP" sz="900" dirty="0" err="1">
                <a:solidFill>
                  <a:srgbClr val="A56416"/>
                </a:solidFill>
                <a:effectLst/>
                <a:latin typeface="Consolas" panose="020B0609020204030204" pitchFamily="49" charset="0"/>
              </a:rPr>
              <a:t>init</a:t>
            </a:r>
            <a:r>
              <a:rPr lang="en-US" altLang="ja-JP" sz="900" dirty="0" err="1">
                <a:solidFill>
                  <a:srgbClr val="1A1A1A"/>
                </a:solidFill>
                <a:effectLst/>
                <a:latin typeface="Consolas" panose="020B0609020204030204" pitchFamily="49" charset="0"/>
              </a:rPr>
              <a:t>.</a:t>
            </a:r>
            <a:r>
              <a:rPr lang="en-US" altLang="ja-JP" sz="900" dirty="0" err="1">
                <a:solidFill>
                  <a:srgbClr val="3778B7"/>
                </a:solidFill>
                <a:effectLst/>
                <a:latin typeface="Consolas" panose="020B0609020204030204" pitchFamily="49" charset="0"/>
              </a:rPr>
              <a:t>method</a:t>
            </a:r>
            <a:r>
              <a:rPr lang="en-US" altLang="ja-JP" sz="900" dirty="0">
                <a:solidFill>
                  <a:srgbClr val="B052A1"/>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 </a:t>
            </a:r>
            <a:r>
              <a:rPr lang="en-US" altLang="ja-JP" sz="900" dirty="0">
                <a:solidFill>
                  <a:srgbClr val="B052A1"/>
                </a:solidFill>
                <a:effectLst/>
                <a:latin typeface="Consolas" panose="020B0609020204030204" pitchFamily="49" charset="0"/>
              </a:rPr>
              <a:t>${</a:t>
            </a:r>
            <a:r>
              <a:rPr lang="en-US" altLang="ja-JP" sz="900" dirty="0">
                <a:solidFill>
                  <a:srgbClr val="A56416"/>
                </a:solidFill>
                <a:effectLst/>
                <a:latin typeface="Consolas" panose="020B0609020204030204" pitchFamily="49" charset="0"/>
              </a:rPr>
              <a:t>context</a:t>
            </a:r>
            <a:r>
              <a:rPr lang="en-US" altLang="ja-JP" sz="900" dirty="0">
                <a:solidFill>
                  <a:srgbClr val="1A1A1A"/>
                </a:solidFill>
                <a:effectLst/>
                <a:latin typeface="Consolas" panose="020B0609020204030204" pitchFamily="49" charset="0"/>
              </a:rPr>
              <a:t>.</a:t>
            </a:r>
            <a:r>
              <a:rPr lang="en-US" altLang="ja-JP" sz="900" dirty="0">
                <a:solidFill>
                  <a:srgbClr val="3778B7"/>
                </a:solidFill>
                <a:effectLst/>
                <a:latin typeface="Consolas" panose="020B0609020204030204" pitchFamily="49" charset="0"/>
              </a:rPr>
              <a:t>url</a:t>
            </a:r>
            <a:r>
              <a:rPr lang="en-US" altLang="ja-JP" sz="900" dirty="0">
                <a:solidFill>
                  <a:srgbClr val="B052A1"/>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a:t>
            </a:r>
            <a:r>
              <a:rPr lang="en-US" altLang="ja-JP" sz="900" dirty="0">
                <a:solidFill>
                  <a:srgbClr val="1A1A1A"/>
                </a:solidFill>
                <a:effectLst/>
                <a:latin typeface="Consolas" panose="020B0609020204030204" pitchFamily="49" charset="0"/>
              </a:rPr>
              <a:t>, </a:t>
            </a:r>
            <a:r>
              <a:rPr lang="en-US" altLang="ja-JP" sz="900" dirty="0" err="1">
                <a:solidFill>
                  <a:srgbClr val="A56416"/>
                </a:solidFill>
                <a:effectLst/>
                <a:latin typeface="Consolas" panose="020B0609020204030204" pitchFamily="49" charset="0"/>
              </a:rPr>
              <a:t>context</a:t>
            </a:r>
            <a:r>
              <a:rPr lang="en-US" altLang="ja-JP" sz="900" dirty="0" err="1">
                <a:solidFill>
                  <a:srgbClr val="1A1A1A"/>
                </a:solidFill>
                <a:effectLst/>
                <a:latin typeface="Consolas" panose="020B0609020204030204" pitchFamily="49" charset="0"/>
              </a:rPr>
              <a:t>.</a:t>
            </a:r>
            <a:r>
              <a:rPr lang="en-US" altLang="ja-JP" sz="900" dirty="0" err="1">
                <a:solidFill>
                  <a:srgbClr val="3778B7"/>
                </a:solidFill>
                <a:effectLst/>
                <a:latin typeface="Consolas" panose="020B0609020204030204" pitchFamily="49" charset="0"/>
              </a:rPr>
              <a:t>init</a:t>
            </a:r>
            <a:r>
              <a:rPr lang="en-US" altLang="ja-JP" sz="900" dirty="0">
                <a:solidFill>
                  <a:srgbClr val="1A1A1A"/>
                </a:solidFill>
                <a:effectLst/>
                <a:latin typeface="Consolas" panose="020B0609020204030204" pitchFamily="49" charset="0"/>
              </a:rPr>
              <a:t>);</a:t>
            </a:r>
          </a:p>
          <a:p>
            <a:r>
              <a:rPr lang="en-US" altLang="ja-JP" sz="900" dirty="0">
                <a:solidFill>
                  <a:srgbClr val="1A1A1A"/>
                </a:solidFill>
                <a:effectLst/>
                <a:latin typeface="Consolas" panose="020B0609020204030204" pitchFamily="49" charset="0"/>
              </a:rPr>
              <a:t>  },</a:t>
            </a:r>
          </a:p>
          <a:p>
            <a:r>
              <a:rPr lang="en-US" altLang="ja-JP" sz="900" dirty="0">
                <a:solidFill>
                  <a:srgbClr val="1A1A1A"/>
                </a:solidFill>
                <a:effectLst/>
                <a:latin typeface="Consolas" panose="020B0609020204030204" pitchFamily="49" charset="0"/>
              </a:rPr>
              <a:t>  </a:t>
            </a:r>
            <a:r>
              <a:rPr lang="en-US" altLang="ja-JP" sz="900" dirty="0">
                <a:solidFill>
                  <a:srgbClr val="C94824"/>
                </a:solidFill>
                <a:effectLst/>
                <a:latin typeface="Consolas" panose="020B0609020204030204" pitchFamily="49" charset="0"/>
              </a:rPr>
              <a:t>post:</a:t>
            </a:r>
            <a:r>
              <a:rPr lang="en-US" altLang="ja-JP" sz="900" dirty="0">
                <a:solidFill>
                  <a:srgbClr val="1A1A1A"/>
                </a:solidFill>
                <a:effectLst/>
                <a:latin typeface="Consolas" panose="020B0609020204030204" pitchFamily="49" charset="0"/>
              </a:rPr>
              <a:t> </a:t>
            </a:r>
            <a:r>
              <a:rPr lang="en-US" altLang="ja-JP" sz="900" dirty="0">
                <a:solidFill>
                  <a:srgbClr val="A56416"/>
                </a:solidFill>
                <a:effectLst/>
                <a:latin typeface="Consolas" panose="020B0609020204030204" pitchFamily="49" charset="0"/>
              </a:rPr>
              <a:t>async</a:t>
            </a:r>
            <a:r>
              <a:rPr lang="en-US" altLang="ja-JP" sz="900" dirty="0">
                <a:solidFill>
                  <a:srgbClr val="1A1A1A"/>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context</a:t>
            </a:r>
            <a:r>
              <a:rPr lang="en-US" altLang="ja-JP" sz="900" dirty="0">
                <a:solidFill>
                  <a:srgbClr val="1A1A1A"/>
                </a:solidFill>
                <a:effectLst/>
                <a:latin typeface="Consolas" panose="020B0609020204030204" pitchFamily="49" charset="0"/>
              </a:rPr>
              <a:t>) </a:t>
            </a:r>
            <a:r>
              <a:rPr lang="en-US" altLang="ja-JP" sz="900" dirty="0">
                <a:solidFill>
                  <a:srgbClr val="A56416"/>
                </a:solidFill>
                <a:effectLst/>
                <a:latin typeface="Consolas" panose="020B0609020204030204" pitchFamily="49" charset="0"/>
              </a:rPr>
              <a:t>=&gt;</a:t>
            </a:r>
            <a:r>
              <a:rPr lang="en-US" altLang="ja-JP" sz="900" dirty="0">
                <a:solidFill>
                  <a:srgbClr val="1A1A1A"/>
                </a:solidFill>
                <a:effectLst/>
                <a:latin typeface="Consolas" panose="020B0609020204030204" pitchFamily="49" charset="0"/>
              </a:rPr>
              <a:t> {</a:t>
            </a:r>
          </a:p>
          <a:p>
            <a:r>
              <a:rPr lang="en-US" altLang="ja-JP" sz="900" dirty="0">
                <a:solidFill>
                  <a:srgbClr val="1A1A1A"/>
                </a:solidFill>
                <a:effectLst/>
                <a:latin typeface="Consolas" panose="020B0609020204030204" pitchFamily="49" charset="0"/>
              </a:rPr>
              <a:t>    </a:t>
            </a:r>
            <a:r>
              <a:rPr lang="en-US" altLang="ja-JP" sz="900" dirty="0">
                <a:solidFill>
                  <a:srgbClr val="A56416"/>
                </a:solidFill>
                <a:effectLst/>
                <a:latin typeface="Consolas" panose="020B0609020204030204" pitchFamily="49" charset="0"/>
              </a:rPr>
              <a:t>console</a:t>
            </a:r>
            <a:r>
              <a:rPr lang="en-US" altLang="ja-JP" sz="900" dirty="0">
                <a:solidFill>
                  <a:srgbClr val="1A1A1A"/>
                </a:solidFill>
                <a:effectLst/>
                <a:latin typeface="Consolas" panose="020B0609020204030204" pitchFamily="49" charset="0"/>
              </a:rPr>
              <a:t>.</a:t>
            </a:r>
            <a:r>
              <a:rPr lang="en-US" altLang="ja-JP" sz="900" dirty="0">
                <a:solidFill>
                  <a:srgbClr val="C94824"/>
                </a:solidFill>
                <a:effectLst/>
                <a:latin typeface="Consolas" panose="020B0609020204030204" pitchFamily="49" charset="0"/>
              </a:rPr>
              <a:t>log</a:t>
            </a:r>
            <a:r>
              <a:rPr lang="en-US" altLang="ja-JP" sz="900" dirty="0">
                <a:solidFill>
                  <a:srgbClr val="1A1A1A"/>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`&lt;&lt; </a:t>
            </a:r>
            <a:r>
              <a:rPr lang="en-US" altLang="ja-JP" sz="900" dirty="0">
                <a:solidFill>
                  <a:srgbClr val="B052A1"/>
                </a:solidFill>
                <a:effectLst/>
                <a:latin typeface="Consolas" panose="020B0609020204030204" pitchFamily="49" charset="0"/>
              </a:rPr>
              <a:t>${</a:t>
            </a:r>
            <a:r>
              <a:rPr lang="en-US" altLang="ja-JP" sz="900" dirty="0" err="1">
                <a:solidFill>
                  <a:srgbClr val="A56416"/>
                </a:solidFill>
                <a:effectLst/>
                <a:latin typeface="Consolas" panose="020B0609020204030204" pitchFamily="49" charset="0"/>
              </a:rPr>
              <a:t>context</a:t>
            </a:r>
            <a:r>
              <a:rPr lang="en-US" altLang="ja-JP" sz="900" dirty="0" err="1">
                <a:solidFill>
                  <a:srgbClr val="1A1A1A"/>
                </a:solidFill>
                <a:effectLst/>
                <a:latin typeface="Consolas" panose="020B0609020204030204" pitchFamily="49" charset="0"/>
              </a:rPr>
              <a:t>.</a:t>
            </a:r>
            <a:r>
              <a:rPr lang="en-US" altLang="ja-JP" sz="900" dirty="0" err="1">
                <a:solidFill>
                  <a:srgbClr val="A56416"/>
                </a:solidFill>
                <a:effectLst/>
                <a:latin typeface="Consolas" panose="020B0609020204030204" pitchFamily="49" charset="0"/>
              </a:rPr>
              <a:t>response</a:t>
            </a:r>
            <a:r>
              <a:rPr lang="en-US" altLang="ja-JP" sz="900" dirty="0" err="1">
                <a:solidFill>
                  <a:srgbClr val="1A1A1A"/>
                </a:solidFill>
                <a:effectLst/>
                <a:latin typeface="Consolas" panose="020B0609020204030204" pitchFamily="49" charset="0"/>
              </a:rPr>
              <a:t>.</a:t>
            </a:r>
            <a:r>
              <a:rPr lang="en-US" altLang="ja-JP" sz="900" dirty="0" err="1">
                <a:solidFill>
                  <a:srgbClr val="3778B7"/>
                </a:solidFill>
                <a:effectLst/>
                <a:latin typeface="Consolas" panose="020B0609020204030204" pitchFamily="49" charset="0"/>
              </a:rPr>
              <a:t>status</a:t>
            </a:r>
            <a:r>
              <a:rPr lang="en-US" altLang="ja-JP" sz="900" dirty="0">
                <a:solidFill>
                  <a:srgbClr val="B052A1"/>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 </a:t>
            </a:r>
            <a:r>
              <a:rPr lang="en-US" altLang="ja-JP" sz="900" dirty="0">
                <a:solidFill>
                  <a:srgbClr val="B052A1"/>
                </a:solidFill>
                <a:effectLst/>
                <a:latin typeface="Consolas" panose="020B0609020204030204" pitchFamily="49" charset="0"/>
              </a:rPr>
              <a:t>${</a:t>
            </a:r>
            <a:r>
              <a:rPr lang="en-US" altLang="ja-JP" sz="900" dirty="0">
                <a:solidFill>
                  <a:srgbClr val="A56416"/>
                </a:solidFill>
                <a:effectLst/>
                <a:latin typeface="Consolas" panose="020B0609020204030204" pitchFamily="49" charset="0"/>
              </a:rPr>
              <a:t>context</a:t>
            </a:r>
            <a:r>
              <a:rPr lang="en-US" altLang="ja-JP" sz="900" dirty="0">
                <a:solidFill>
                  <a:srgbClr val="1A1A1A"/>
                </a:solidFill>
                <a:effectLst/>
                <a:latin typeface="Consolas" panose="020B0609020204030204" pitchFamily="49" charset="0"/>
              </a:rPr>
              <a:t>.</a:t>
            </a:r>
            <a:r>
              <a:rPr lang="en-US" altLang="ja-JP" sz="900" dirty="0">
                <a:solidFill>
                  <a:srgbClr val="3778B7"/>
                </a:solidFill>
                <a:effectLst/>
                <a:latin typeface="Consolas" panose="020B0609020204030204" pitchFamily="49" charset="0"/>
              </a:rPr>
              <a:t>url</a:t>
            </a:r>
            <a:r>
              <a:rPr lang="en-US" altLang="ja-JP" sz="900" dirty="0">
                <a:solidFill>
                  <a:srgbClr val="B052A1"/>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a:t>
            </a:r>
            <a:r>
              <a:rPr lang="en-US" altLang="ja-JP" sz="900" dirty="0">
                <a:solidFill>
                  <a:srgbClr val="1A1A1A"/>
                </a:solidFill>
                <a:effectLst/>
                <a:latin typeface="Consolas" panose="020B0609020204030204" pitchFamily="49" charset="0"/>
              </a:rPr>
              <a:t>, </a:t>
            </a:r>
            <a:r>
              <a:rPr lang="en-US" altLang="ja-JP" sz="900" dirty="0" err="1">
                <a:solidFill>
                  <a:srgbClr val="A56416"/>
                </a:solidFill>
                <a:effectLst/>
                <a:latin typeface="Consolas" panose="020B0609020204030204" pitchFamily="49" charset="0"/>
              </a:rPr>
              <a:t>context</a:t>
            </a:r>
            <a:r>
              <a:rPr lang="en-US" altLang="ja-JP" sz="900" dirty="0" err="1">
                <a:solidFill>
                  <a:srgbClr val="1A1A1A"/>
                </a:solidFill>
                <a:effectLst/>
                <a:latin typeface="Consolas" panose="020B0609020204030204" pitchFamily="49" charset="0"/>
              </a:rPr>
              <a:t>.</a:t>
            </a:r>
            <a:r>
              <a:rPr lang="en-US" altLang="ja-JP" sz="900" dirty="0" err="1">
                <a:solidFill>
                  <a:srgbClr val="3778B7"/>
                </a:solidFill>
                <a:effectLst/>
                <a:latin typeface="Consolas" panose="020B0609020204030204" pitchFamily="49" charset="0"/>
              </a:rPr>
              <a:t>response</a:t>
            </a:r>
            <a:r>
              <a:rPr lang="en-US" altLang="ja-JP" sz="900" dirty="0">
                <a:solidFill>
                  <a:srgbClr val="1A1A1A"/>
                </a:solidFill>
                <a:effectLst/>
                <a:latin typeface="Consolas" panose="020B0609020204030204" pitchFamily="49" charset="0"/>
              </a:rPr>
              <a:t>);</a:t>
            </a:r>
          </a:p>
          <a:p>
            <a:r>
              <a:rPr lang="en-US" altLang="ja-JP" sz="900" dirty="0">
                <a:solidFill>
                  <a:srgbClr val="1A1A1A"/>
                </a:solidFill>
                <a:effectLst/>
                <a:latin typeface="Consolas" panose="020B0609020204030204" pitchFamily="49" charset="0"/>
              </a:rPr>
              <a:t>  }</a:t>
            </a:r>
          </a:p>
          <a:p>
            <a:r>
              <a:rPr lang="en-US" altLang="ja-JP" sz="900" dirty="0">
                <a:solidFill>
                  <a:srgbClr val="1A1A1A"/>
                </a:solidFill>
                <a:effectLst/>
                <a:latin typeface="Consolas" panose="020B0609020204030204" pitchFamily="49" charset="0"/>
              </a:rPr>
              <a:t>}</a:t>
            </a:r>
          </a:p>
          <a:p>
            <a:br>
              <a:rPr lang="en-US" altLang="ja-JP" sz="900" b="0" dirty="0">
                <a:solidFill>
                  <a:srgbClr val="1A1A1A"/>
                </a:solidFill>
                <a:effectLst/>
                <a:latin typeface="Consolas" panose="020B0609020204030204" pitchFamily="49" charset="0"/>
              </a:rPr>
            </a:br>
            <a:r>
              <a:rPr lang="en-US" altLang="ja-JP" sz="900" b="0" dirty="0">
                <a:solidFill>
                  <a:srgbClr val="B052A1"/>
                </a:solidFill>
                <a:effectLst/>
                <a:latin typeface="Consolas" panose="020B0609020204030204" pitchFamily="49" charset="0"/>
              </a:rPr>
              <a:t>const</a:t>
            </a:r>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configuration</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new</a:t>
            </a:r>
            <a:r>
              <a:rPr lang="en-US" altLang="ja-JP" sz="900" b="0" dirty="0">
                <a:solidFill>
                  <a:srgbClr val="1A1A1A"/>
                </a:solidFill>
                <a:effectLst/>
                <a:latin typeface="Consolas" panose="020B0609020204030204" pitchFamily="49" charset="0"/>
              </a:rPr>
              <a:t> </a:t>
            </a:r>
            <a:r>
              <a:rPr lang="en-US" altLang="ja-JP" sz="900" b="0" dirty="0">
                <a:solidFill>
                  <a:srgbClr val="428226"/>
                </a:solidFill>
                <a:effectLst/>
                <a:latin typeface="Consolas" panose="020B0609020204030204" pitchFamily="49" charset="0"/>
              </a:rPr>
              <a:t>Configuration</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r>
              <a:rPr lang="en-US" altLang="ja-JP" sz="900" b="0" dirty="0">
                <a:solidFill>
                  <a:srgbClr val="C94824"/>
                </a:solidFill>
                <a:effectLst/>
                <a:latin typeface="Consolas" panose="020B0609020204030204" pitchFamily="49" charset="0"/>
              </a:rPr>
              <a:t>middleware:</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requestLogger</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a:t>
            </a:r>
          </a:p>
          <a:p>
            <a:br>
              <a:rPr lang="en-US" altLang="ja-JP" sz="900" b="0" dirty="0">
                <a:solidFill>
                  <a:srgbClr val="1A1A1A"/>
                </a:solidFill>
                <a:effectLst/>
                <a:latin typeface="Consolas" panose="020B0609020204030204" pitchFamily="49" charset="0"/>
              </a:rPr>
            </a:br>
            <a:r>
              <a:rPr lang="en-US" altLang="ja-JP" sz="900" b="0" dirty="0">
                <a:solidFill>
                  <a:srgbClr val="B052A1"/>
                </a:solidFill>
                <a:effectLst/>
                <a:latin typeface="Consolas" panose="020B0609020204030204" pitchFamily="49" charset="0"/>
              </a:rPr>
              <a:t>const</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todosApi</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new</a:t>
            </a:r>
            <a:r>
              <a:rPr lang="en-US" altLang="ja-JP" sz="900" b="0" dirty="0">
                <a:solidFill>
                  <a:srgbClr val="1A1A1A"/>
                </a:solidFill>
                <a:effectLst/>
                <a:latin typeface="Consolas" panose="020B0609020204030204" pitchFamily="49" charset="0"/>
              </a:rPr>
              <a:t> </a:t>
            </a:r>
            <a:r>
              <a:rPr lang="en-US" altLang="ja-JP" sz="900" b="0" dirty="0" err="1">
                <a:solidFill>
                  <a:srgbClr val="428226"/>
                </a:solidFill>
                <a:effectLst/>
                <a:latin typeface="Consolas" panose="020B0609020204030204" pitchFamily="49" charset="0"/>
              </a:rPr>
              <a:t>TodosApi</a:t>
            </a:r>
            <a:r>
              <a:rPr lang="en-US" altLang="ja-JP" sz="900" b="0" dirty="0">
                <a:solidFill>
                  <a:srgbClr val="1A1A1A"/>
                </a:solidFill>
                <a:effectLst/>
                <a:latin typeface="Consolas" panose="020B0609020204030204" pitchFamily="49" charset="0"/>
              </a:rPr>
              <a:t>(</a:t>
            </a:r>
            <a:r>
              <a:rPr lang="en-US" altLang="ja-JP" sz="900" b="0" dirty="0">
                <a:solidFill>
                  <a:srgbClr val="3778B7"/>
                </a:solidFill>
                <a:effectLst/>
                <a:latin typeface="Consolas" panose="020B0609020204030204" pitchFamily="49" charset="0"/>
              </a:rPr>
              <a:t>configuration</a:t>
            </a:r>
            <a:r>
              <a:rPr lang="en-US" altLang="ja-JP" sz="900" b="0" dirty="0">
                <a:solidFill>
                  <a:srgbClr val="1A1A1A"/>
                </a:solidFill>
                <a:effectLst/>
                <a:latin typeface="Consolas" panose="020B0609020204030204" pitchFamily="49" charset="0"/>
              </a:rPr>
              <a:t>);</a:t>
            </a:r>
          </a:p>
          <a:p>
            <a:br>
              <a:rPr lang="en-US" altLang="ja-JP" sz="900" b="0" dirty="0">
                <a:solidFill>
                  <a:srgbClr val="1A1A1A"/>
                </a:solidFill>
                <a:effectLst/>
                <a:latin typeface="Consolas" panose="020B0609020204030204" pitchFamily="49" charset="0"/>
              </a:rPr>
            </a:br>
            <a:r>
              <a:rPr lang="en-US" altLang="ja-JP" sz="900" b="0" dirty="0">
                <a:solidFill>
                  <a:srgbClr val="B052A1"/>
                </a:solidFill>
                <a:effectLst/>
                <a:latin typeface="Consolas" panose="020B0609020204030204" pitchFamily="49" charset="0"/>
              </a:rPr>
              <a:t>const</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usersApi</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new</a:t>
            </a:r>
            <a:r>
              <a:rPr lang="en-US" altLang="ja-JP" sz="900" b="0" dirty="0">
                <a:solidFill>
                  <a:srgbClr val="1A1A1A"/>
                </a:solidFill>
                <a:effectLst/>
                <a:latin typeface="Consolas" panose="020B0609020204030204" pitchFamily="49" charset="0"/>
              </a:rPr>
              <a:t> </a:t>
            </a:r>
            <a:r>
              <a:rPr lang="en-US" altLang="ja-JP" sz="900" b="0" dirty="0" err="1">
                <a:solidFill>
                  <a:srgbClr val="428226"/>
                </a:solidFill>
                <a:effectLst/>
                <a:latin typeface="Consolas" panose="020B0609020204030204" pitchFamily="49" charset="0"/>
              </a:rPr>
              <a:t>UsersApi</a:t>
            </a:r>
            <a:r>
              <a:rPr lang="en-US" altLang="ja-JP" sz="900" b="0" dirty="0">
                <a:solidFill>
                  <a:srgbClr val="1A1A1A"/>
                </a:solidFill>
                <a:effectLst/>
                <a:latin typeface="Consolas" panose="020B0609020204030204" pitchFamily="49" charset="0"/>
              </a:rPr>
              <a:t>(</a:t>
            </a:r>
            <a:r>
              <a:rPr lang="en-US" altLang="ja-JP" sz="900" b="0" dirty="0">
                <a:solidFill>
                  <a:srgbClr val="3778B7"/>
                </a:solidFill>
                <a:effectLst/>
                <a:latin typeface="Consolas" panose="020B0609020204030204" pitchFamily="49" charset="0"/>
              </a:rPr>
              <a:t>configuration</a:t>
            </a:r>
            <a:r>
              <a:rPr lang="en-US" altLang="ja-JP" sz="900" b="0" dirty="0">
                <a:solidFill>
                  <a:srgbClr val="1A1A1A"/>
                </a:solidFill>
                <a:effectLst/>
                <a:latin typeface="Consolas" panose="020B0609020204030204" pitchFamily="49" charset="0"/>
              </a:rPr>
              <a:t>);</a:t>
            </a:r>
          </a:p>
          <a:p>
            <a:br>
              <a:rPr lang="en-US" altLang="ja-JP" sz="900" b="0" dirty="0">
                <a:solidFill>
                  <a:srgbClr val="1A1A1A"/>
                </a:solidFill>
                <a:effectLst/>
                <a:latin typeface="Consolas" panose="020B0609020204030204" pitchFamily="49" charset="0"/>
              </a:rPr>
            </a:br>
            <a:r>
              <a:rPr lang="en-US" altLang="ja-JP" sz="900" b="0" dirty="0">
                <a:solidFill>
                  <a:srgbClr val="B052A1"/>
                </a:solidFill>
                <a:effectLst/>
                <a:latin typeface="Consolas" panose="020B0609020204030204" pitchFamily="49" charset="0"/>
              </a:rPr>
              <a:t>const</a:t>
            </a:r>
            <a:r>
              <a:rPr lang="en-US" altLang="ja-JP" sz="900" b="0" dirty="0">
                <a:solidFill>
                  <a:srgbClr val="1A1A1A"/>
                </a:solidFill>
                <a:effectLst/>
                <a:latin typeface="Consolas" panose="020B0609020204030204" pitchFamily="49" charset="0"/>
              </a:rPr>
              <a:t> </a:t>
            </a:r>
            <a:r>
              <a:rPr lang="en-US" altLang="ja-JP" sz="900" b="0" dirty="0">
                <a:solidFill>
                  <a:srgbClr val="C94824"/>
                </a:solidFill>
                <a:effectLst/>
                <a:latin typeface="Consolas" panose="020B0609020204030204" pitchFamily="49" charset="0"/>
              </a:rPr>
              <a:t>signup</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async</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userName</a:t>
            </a:r>
            <a:r>
              <a:rPr lang="en-US" altLang="ja-JP" sz="900" b="0" dirty="0">
                <a:solidFill>
                  <a:srgbClr val="1A1A1A"/>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 string</a:t>
            </a:r>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password</a:t>
            </a:r>
            <a:r>
              <a:rPr lang="en-US" altLang="ja-JP" sz="900" b="0" dirty="0">
                <a:solidFill>
                  <a:srgbClr val="1A1A1A"/>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 string</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=&gt;</a:t>
            </a:r>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return</a:t>
            </a:r>
            <a:r>
              <a:rPr lang="en-US" altLang="ja-JP" sz="900" b="0" dirty="0">
                <a:solidFill>
                  <a:srgbClr val="1A1A1A"/>
                </a:solidFill>
                <a:effectLst/>
                <a:latin typeface="Consolas" panose="020B0609020204030204" pitchFamily="49" charset="0"/>
              </a:rPr>
              <a:t> </a:t>
            </a:r>
            <a:r>
              <a:rPr lang="en-US" altLang="ja-JP" sz="900" b="0" dirty="0" err="1">
                <a:solidFill>
                  <a:srgbClr val="A56416"/>
                </a:solidFill>
                <a:effectLst/>
                <a:latin typeface="Consolas" panose="020B0609020204030204" pitchFamily="49" charset="0"/>
              </a:rPr>
              <a:t>usersApi</a:t>
            </a:r>
            <a:r>
              <a:rPr lang="en-US" altLang="ja-JP" sz="900" b="0" dirty="0" err="1">
                <a:solidFill>
                  <a:srgbClr val="1A1A1A"/>
                </a:solidFill>
                <a:effectLst/>
                <a:latin typeface="Consolas" panose="020B0609020204030204" pitchFamily="49" charset="0"/>
              </a:rPr>
              <a:t>.</a:t>
            </a:r>
            <a:r>
              <a:rPr lang="en-US" altLang="ja-JP" sz="900" b="0" dirty="0" err="1">
                <a:solidFill>
                  <a:srgbClr val="C94824"/>
                </a:solidFill>
                <a:effectLst/>
                <a:latin typeface="Consolas" panose="020B0609020204030204" pitchFamily="49" charset="0"/>
              </a:rPr>
              <a:t>signup</a:t>
            </a:r>
            <a:r>
              <a:rPr lang="en-US" altLang="ja-JP" sz="900" b="0" dirty="0">
                <a:solidFill>
                  <a:srgbClr val="1A1A1A"/>
                </a:solidFill>
                <a:effectLst/>
                <a:latin typeface="Consolas" panose="020B0609020204030204" pitchFamily="49" charset="0"/>
              </a:rPr>
              <a:t>({ </a:t>
            </a:r>
            <a:r>
              <a:rPr lang="en-US" altLang="ja-JP" sz="900" b="0" dirty="0">
                <a:solidFill>
                  <a:srgbClr val="C94824"/>
                </a:solidFill>
                <a:effectLst/>
                <a:latin typeface="Consolas" panose="020B0609020204030204" pitchFamily="49" charset="0"/>
              </a:rPr>
              <a:t>inlineObject2:</a:t>
            </a:r>
            <a:r>
              <a:rPr lang="en-US" altLang="ja-JP" sz="900" b="0" dirty="0">
                <a:solidFill>
                  <a:srgbClr val="1A1A1A"/>
                </a:solidFill>
                <a:effectLst/>
                <a:latin typeface="Consolas" panose="020B0609020204030204" pitchFamily="49" charset="0"/>
              </a:rPr>
              <a:t> { </a:t>
            </a:r>
            <a:r>
              <a:rPr lang="en-US" altLang="ja-JP" sz="900" b="0" dirty="0" err="1">
                <a:solidFill>
                  <a:srgbClr val="3778B7"/>
                </a:solidFill>
                <a:effectLst/>
                <a:latin typeface="Consolas" panose="020B0609020204030204" pitchFamily="49" charset="0"/>
              </a:rPr>
              <a:t>userName</a:t>
            </a:r>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password</a:t>
            </a:r>
            <a:r>
              <a:rPr lang="en-US" altLang="ja-JP" sz="900" b="0" dirty="0">
                <a:solidFill>
                  <a:srgbClr val="1A1A1A"/>
                </a:solidFill>
                <a:effectLst/>
                <a:latin typeface="Consolas" panose="020B0609020204030204" pitchFamily="49" charset="0"/>
              </a:rPr>
              <a:t> } });</a:t>
            </a:r>
          </a:p>
          <a:p>
            <a:r>
              <a:rPr lang="en-US" altLang="ja-JP" sz="900" b="0" dirty="0">
                <a:solidFill>
                  <a:srgbClr val="1A1A1A"/>
                </a:solidFill>
                <a:effectLst/>
                <a:latin typeface="Consolas" panose="020B0609020204030204" pitchFamily="49" charset="0"/>
              </a:rPr>
              <a:t>};</a:t>
            </a:r>
          </a:p>
          <a:p>
            <a:br>
              <a:rPr lang="en-US" altLang="ja-JP" sz="900" b="0" dirty="0">
                <a:solidFill>
                  <a:srgbClr val="1A1A1A"/>
                </a:solidFill>
                <a:effectLst/>
                <a:latin typeface="Consolas" panose="020B0609020204030204" pitchFamily="49" charset="0"/>
              </a:rPr>
            </a:br>
            <a:r>
              <a:rPr lang="en-US" altLang="ja-JP" sz="900" b="0" dirty="0">
                <a:solidFill>
                  <a:srgbClr val="B052A1"/>
                </a:solidFill>
                <a:effectLst/>
                <a:latin typeface="Consolas" panose="020B0609020204030204" pitchFamily="49" charset="0"/>
              </a:rPr>
              <a:t>const</a:t>
            </a:r>
            <a:r>
              <a:rPr lang="en-US" altLang="ja-JP" sz="900" b="0" dirty="0">
                <a:solidFill>
                  <a:srgbClr val="1A1A1A"/>
                </a:solidFill>
                <a:effectLst/>
                <a:latin typeface="Consolas" panose="020B0609020204030204" pitchFamily="49" charset="0"/>
              </a:rPr>
              <a:t> </a:t>
            </a:r>
            <a:r>
              <a:rPr lang="en-US" altLang="ja-JP" sz="900" b="0" dirty="0">
                <a:solidFill>
                  <a:srgbClr val="C94824"/>
                </a:solidFill>
                <a:effectLst/>
                <a:latin typeface="Consolas" panose="020B0609020204030204" pitchFamily="49" charset="0"/>
              </a:rPr>
              <a:t>login</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async</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userName</a:t>
            </a:r>
            <a:r>
              <a:rPr lang="en-US" altLang="ja-JP" sz="900" b="0" dirty="0">
                <a:solidFill>
                  <a:srgbClr val="1A1A1A"/>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 string</a:t>
            </a:r>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password</a:t>
            </a:r>
            <a:r>
              <a:rPr lang="en-US" altLang="ja-JP" sz="900" b="0" dirty="0">
                <a:solidFill>
                  <a:srgbClr val="1A1A1A"/>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 string</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=&gt;</a:t>
            </a:r>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return</a:t>
            </a:r>
            <a:r>
              <a:rPr lang="en-US" altLang="ja-JP" sz="900" b="0" dirty="0">
                <a:solidFill>
                  <a:srgbClr val="1A1A1A"/>
                </a:solidFill>
                <a:effectLst/>
                <a:latin typeface="Consolas" panose="020B0609020204030204" pitchFamily="49" charset="0"/>
              </a:rPr>
              <a:t> </a:t>
            </a:r>
            <a:r>
              <a:rPr lang="en-US" altLang="ja-JP" sz="900" b="0" dirty="0" err="1">
                <a:solidFill>
                  <a:srgbClr val="A56416"/>
                </a:solidFill>
                <a:effectLst/>
                <a:latin typeface="Consolas" panose="020B0609020204030204" pitchFamily="49" charset="0"/>
              </a:rPr>
              <a:t>usersApi</a:t>
            </a:r>
            <a:r>
              <a:rPr lang="en-US" altLang="ja-JP" sz="900" b="0" dirty="0" err="1">
                <a:solidFill>
                  <a:srgbClr val="1A1A1A"/>
                </a:solidFill>
                <a:effectLst/>
                <a:latin typeface="Consolas" panose="020B0609020204030204" pitchFamily="49" charset="0"/>
              </a:rPr>
              <a:t>.</a:t>
            </a:r>
            <a:r>
              <a:rPr lang="en-US" altLang="ja-JP" sz="900" b="0" dirty="0" err="1">
                <a:solidFill>
                  <a:srgbClr val="C94824"/>
                </a:solidFill>
                <a:effectLst/>
                <a:latin typeface="Consolas" panose="020B0609020204030204" pitchFamily="49" charset="0"/>
              </a:rPr>
              <a:t>login</a:t>
            </a:r>
            <a:r>
              <a:rPr lang="en-US" altLang="ja-JP" sz="900" b="0" dirty="0">
                <a:solidFill>
                  <a:srgbClr val="1A1A1A"/>
                </a:solidFill>
                <a:effectLst/>
                <a:latin typeface="Consolas" panose="020B0609020204030204" pitchFamily="49" charset="0"/>
              </a:rPr>
              <a:t>({ </a:t>
            </a:r>
            <a:r>
              <a:rPr lang="en-US" altLang="ja-JP" sz="900" b="0" dirty="0">
                <a:solidFill>
                  <a:srgbClr val="C94824"/>
                </a:solidFill>
                <a:effectLst/>
                <a:latin typeface="Consolas" panose="020B0609020204030204" pitchFamily="49" charset="0"/>
              </a:rPr>
              <a:t>inlineObject3:</a:t>
            </a:r>
            <a:r>
              <a:rPr lang="en-US" altLang="ja-JP" sz="900" b="0" dirty="0">
                <a:solidFill>
                  <a:srgbClr val="1A1A1A"/>
                </a:solidFill>
                <a:effectLst/>
                <a:latin typeface="Consolas" panose="020B0609020204030204" pitchFamily="49" charset="0"/>
              </a:rPr>
              <a:t> { </a:t>
            </a:r>
            <a:r>
              <a:rPr lang="en-US" altLang="ja-JP" sz="900" b="0" dirty="0" err="1">
                <a:solidFill>
                  <a:srgbClr val="3778B7"/>
                </a:solidFill>
                <a:effectLst/>
                <a:latin typeface="Consolas" panose="020B0609020204030204" pitchFamily="49" charset="0"/>
              </a:rPr>
              <a:t>userName</a:t>
            </a:r>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password</a:t>
            </a:r>
            <a:r>
              <a:rPr lang="en-US" altLang="ja-JP" sz="900" b="0" dirty="0">
                <a:solidFill>
                  <a:srgbClr val="1A1A1A"/>
                </a:solidFill>
                <a:effectLst/>
                <a:latin typeface="Consolas" panose="020B0609020204030204" pitchFamily="49" charset="0"/>
              </a:rPr>
              <a:t> } });</a:t>
            </a:r>
          </a:p>
          <a:p>
            <a:r>
              <a:rPr lang="en-US" altLang="ja-JP" sz="900" b="0" dirty="0">
                <a:solidFill>
                  <a:srgbClr val="1A1A1A"/>
                </a:solidFill>
                <a:effectLst/>
                <a:latin typeface="Consolas" panose="020B0609020204030204" pitchFamily="49" charset="0"/>
              </a:rPr>
              <a:t>};</a:t>
            </a:r>
          </a:p>
          <a:p>
            <a:br>
              <a:rPr lang="en-US" altLang="ja-JP" sz="900" b="0" dirty="0">
                <a:solidFill>
                  <a:srgbClr val="1A1A1A"/>
                </a:solidFill>
                <a:effectLst/>
                <a:latin typeface="Consolas" panose="020B0609020204030204" pitchFamily="49" charset="0"/>
              </a:rPr>
            </a:br>
            <a:r>
              <a:rPr lang="en-US" altLang="ja-JP" sz="900" b="0" dirty="0">
                <a:solidFill>
                  <a:srgbClr val="B052A1"/>
                </a:solidFill>
                <a:effectLst/>
                <a:latin typeface="Consolas" panose="020B0609020204030204" pitchFamily="49" charset="0"/>
              </a:rPr>
              <a:t>const</a:t>
            </a:r>
            <a:r>
              <a:rPr lang="en-US" altLang="ja-JP" sz="900" b="0" dirty="0">
                <a:solidFill>
                  <a:srgbClr val="1A1A1A"/>
                </a:solidFill>
                <a:effectLst/>
                <a:latin typeface="Consolas" panose="020B0609020204030204" pitchFamily="49" charset="0"/>
              </a:rPr>
              <a:t> </a:t>
            </a:r>
            <a:r>
              <a:rPr lang="en-US" altLang="ja-JP" sz="900" b="0" dirty="0">
                <a:solidFill>
                  <a:srgbClr val="C94824"/>
                </a:solidFill>
                <a:effectLst/>
                <a:latin typeface="Consolas" panose="020B0609020204030204" pitchFamily="49" charset="0"/>
              </a:rPr>
              <a:t>logout</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async</a:t>
            </a:r>
            <a:r>
              <a:rPr lang="en-US" altLang="ja-JP" sz="900" b="0" dirty="0">
                <a:solidFill>
                  <a:srgbClr val="1A1A1A"/>
                </a:solidFill>
                <a:effectLst/>
                <a:latin typeface="Consolas" panose="020B0609020204030204" pitchFamily="49" charset="0"/>
              </a:rPr>
              <a:t> () </a:t>
            </a:r>
            <a:r>
              <a:rPr lang="en-US" altLang="ja-JP" sz="900" b="0" dirty="0">
                <a:solidFill>
                  <a:srgbClr val="A56416"/>
                </a:solidFill>
                <a:effectLst/>
                <a:latin typeface="Consolas" panose="020B0609020204030204" pitchFamily="49" charset="0"/>
              </a:rPr>
              <a:t>=&gt;</a:t>
            </a:r>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return</a:t>
            </a:r>
            <a:r>
              <a:rPr lang="en-US" altLang="ja-JP" sz="900" b="0" dirty="0">
                <a:solidFill>
                  <a:srgbClr val="1A1A1A"/>
                </a:solidFill>
                <a:effectLst/>
                <a:latin typeface="Consolas" panose="020B0609020204030204" pitchFamily="49" charset="0"/>
              </a:rPr>
              <a:t> </a:t>
            </a:r>
            <a:r>
              <a:rPr lang="en-US" altLang="ja-JP" sz="900" b="0" dirty="0" err="1">
                <a:solidFill>
                  <a:srgbClr val="A56416"/>
                </a:solidFill>
                <a:effectLst/>
                <a:latin typeface="Consolas" panose="020B0609020204030204" pitchFamily="49" charset="0"/>
              </a:rPr>
              <a:t>usersApi</a:t>
            </a:r>
            <a:r>
              <a:rPr lang="en-US" altLang="ja-JP" sz="900" b="0" dirty="0" err="1">
                <a:solidFill>
                  <a:srgbClr val="1A1A1A"/>
                </a:solidFill>
                <a:effectLst/>
                <a:latin typeface="Consolas" panose="020B0609020204030204" pitchFamily="49" charset="0"/>
              </a:rPr>
              <a:t>.</a:t>
            </a:r>
            <a:r>
              <a:rPr lang="en-US" altLang="ja-JP" sz="900" b="0" dirty="0" err="1">
                <a:solidFill>
                  <a:srgbClr val="C94824"/>
                </a:solidFill>
                <a:effectLst/>
                <a:latin typeface="Consolas" panose="020B0609020204030204" pitchFamily="49" charset="0"/>
              </a:rPr>
              <a:t>logout</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a:t>
            </a:r>
          </a:p>
        </p:txBody>
      </p:sp>
      <p:sp>
        <p:nvSpPr>
          <p:cNvPr id="9" name="テキスト ボックス 8">
            <a:extLst>
              <a:ext uri="{FF2B5EF4-FFF2-40B4-BE49-F238E27FC236}">
                <a16:creationId xmlns:a16="http://schemas.microsoft.com/office/drawing/2014/main" id="{326E48BF-C66B-4610-9467-A21B38CA9B6E}"/>
              </a:ext>
            </a:extLst>
          </p:cNvPr>
          <p:cNvSpPr txBox="1"/>
          <p:nvPr/>
        </p:nvSpPr>
        <p:spPr>
          <a:xfrm>
            <a:off x="6188061" y="1069576"/>
            <a:ext cx="5457570" cy="2816156"/>
          </a:xfrm>
          <a:prstGeom prst="rect">
            <a:avLst/>
          </a:prstGeom>
          <a:solidFill>
            <a:schemeClr val="accent3">
              <a:lumMod val="20000"/>
              <a:lumOff val="80000"/>
            </a:schemeClr>
          </a:solidFill>
        </p:spPr>
        <p:txBody>
          <a:bodyPr wrap="square" bIns="0" rtlCol="0">
            <a:spAutoFit/>
          </a:bodyPr>
          <a:lstStyle/>
          <a:p>
            <a:r>
              <a:rPr lang="en-US" altLang="ja-JP" sz="900" b="0" dirty="0">
                <a:solidFill>
                  <a:srgbClr val="B052A1"/>
                </a:solidFill>
                <a:effectLst/>
                <a:latin typeface="Consolas" panose="020B0609020204030204" pitchFamily="49" charset="0"/>
              </a:rPr>
              <a:t>const</a:t>
            </a:r>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getTodos</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async</a:t>
            </a:r>
            <a:r>
              <a:rPr lang="en-US" altLang="ja-JP" sz="900" b="0" dirty="0">
                <a:solidFill>
                  <a:srgbClr val="1A1A1A"/>
                </a:solidFill>
                <a:effectLst/>
                <a:latin typeface="Consolas" panose="020B0609020204030204" pitchFamily="49" charset="0"/>
              </a:rPr>
              <a:t> () </a:t>
            </a:r>
            <a:r>
              <a:rPr lang="en-US" altLang="ja-JP" sz="900" b="0" dirty="0">
                <a:solidFill>
                  <a:srgbClr val="A56416"/>
                </a:solidFill>
                <a:effectLst/>
                <a:latin typeface="Consolas" panose="020B0609020204030204" pitchFamily="49" charset="0"/>
              </a:rPr>
              <a:t>=&gt;</a:t>
            </a:r>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return</a:t>
            </a:r>
            <a:r>
              <a:rPr lang="en-US" altLang="ja-JP" sz="900" b="0" dirty="0">
                <a:solidFill>
                  <a:srgbClr val="1A1A1A"/>
                </a:solidFill>
                <a:effectLst/>
                <a:latin typeface="Consolas" panose="020B0609020204030204" pitchFamily="49" charset="0"/>
              </a:rPr>
              <a:t> </a:t>
            </a:r>
            <a:r>
              <a:rPr lang="en-US" altLang="ja-JP" sz="900" b="0" dirty="0" err="1">
                <a:solidFill>
                  <a:srgbClr val="A56416"/>
                </a:solidFill>
                <a:effectLst/>
                <a:latin typeface="Consolas" panose="020B0609020204030204" pitchFamily="49" charset="0"/>
              </a:rPr>
              <a:t>todosApi</a:t>
            </a:r>
            <a:r>
              <a:rPr lang="en-US" altLang="ja-JP" sz="900" b="0" dirty="0" err="1">
                <a:solidFill>
                  <a:srgbClr val="1A1A1A"/>
                </a:solidFill>
                <a:effectLst/>
                <a:latin typeface="Consolas" panose="020B0609020204030204" pitchFamily="49" charset="0"/>
              </a:rPr>
              <a:t>.</a:t>
            </a:r>
            <a:r>
              <a:rPr lang="en-US" altLang="ja-JP" sz="900" b="0" dirty="0" err="1">
                <a:solidFill>
                  <a:srgbClr val="C94824"/>
                </a:solidFill>
                <a:effectLst/>
                <a:latin typeface="Consolas" panose="020B0609020204030204" pitchFamily="49" charset="0"/>
              </a:rPr>
              <a:t>getTodos</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a:t>
            </a:r>
          </a:p>
          <a:p>
            <a:br>
              <a:rPr lang="en-US" altLang="ja-JP" sz="900" b="0" dirty="0">
                <a:solidFill>
                  <a:srgbClr val="1A1A1A"/>
                </a:solidFill>
                <a:effectLst/>
                <a:latin typeface="Consolas" panose="020B0609020204030204" pitchFamily="49" charset="0"/>
              </a:rPr>
            </a:br>
            <a:r>
              <a:rPr lang="en-US" altLang="ja-JP" sz="900" b="0" dirty="0">
                <a:solidFill>
                  <a:srgbClr val="B052A1"/>
                </a:solidFill>
                <a:effectLst/>
                <a:latin typeface="Consolas" panose="020B0609020204030204" pitchFamily="49" charset="0"/>
              </a:rPr>
              <a:t>const</a:t>
            </a:r>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postTodo</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async</a:t>
            </a:r>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text</a:t>
            </a:r>
            <a:r>
              <a:rPr lang="en-US" altLang="ja-JP" sz="900" b="0" dirty="0">
                <a:solidFill>
                  <a:srgbClr val="1A1A1A"/>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 string</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=&gt;</a:t>
            </a:r>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return</a:t>
            </a:r>
            <a:r>
              <a:rPr lang="en-US" altLang="ja-JP" sz="900" b="0" dirty="0">
                <a:solidFill>
                  <a:srgbClr val="1A1A1A"/>
                </a:solidFill>
                <a:effectLst/>
                <a:latin typeface="Consolas" panose="020B0609020204030204" pitchFamily="49" charset="0"/>
              </a:rPr>
              <a:t> </a:t>
            </a:r>
            <a:r>
              <a:rPr lang="en-US" altLang="ja-JP" sz="900" b="0" dirty="0" err="1">
                <a:solidFill>
                  <a:srgbClr val="A56416"/>
                </a:solidFill>
                <a:effectLst/>
                <a:latin typeface="Consolas" panose="020B0609020204030204" pitchFamily="49" charset="0"/>
              </a:rPr>
              <a:t>todosApi</a:t>
            </a:r>
            <a:r>
              <a:rPr lang="en-US" altLang="ja-JP" sz="900" b="0" dirty="0" err="1">
                <a:solidFill>
                  <a:srgbClr val="1A1A1A"/>
                </a:solidFill>
                <a:effectLst/>
                <a:latin typeface="Consolas" panose="020B0609020204030204" pitchFamily="49" charset="0"/>
              </a:rPr>
              <a:t>.</a:t>
            </a:r>
            <a:r>
              <a:rPr lang="en-US" altLang="ja-JP" sz="900" b="0" dirty="0" err="1">
                <a:solidFill>
                  <a:srgbClr val="C94824"/>
                </a:solidFill>
                <a:effectLst/>
                <a:latin typeface="Consolas" panose="020B0609020204030204" pitchFamily="49" charset="0"/>
              </a:rPr>
              <a:t>postTodo</a:t>
            </a:r>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inlineObject</a:t>
            </a:r>
            <a:r>
              <a:rPr lang="en-US" altLang="ja-JP" sz="900" b="0" dirty="0">
                <a:solidFill>
                  <a:srgbClr val="C94824"/>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 </a:t>
            </a:r>
            <a:r>
              <a:rPr lang="en-US" altLang="ja-JP" sz="900" b="0" dirty="0">
                <a:solidFill>
                  <a:srgbClr val="3778B7"/>
                </a:solidFill>
                <a:effectLst/>
                <a:latin typeface="Consolas" panose="020B0609020204030204" pitchFamily="49" charset="0"/>
              </a:rPr>
              <a:t>text</a:t>
            </a:r>
            <a:r>
              <a:rPr lang="en-US" altLang="ja-JP" sz="900" b="0" dirty="0">
                <a:solidFill>
                  <a:srgbClr val="1A1A1A"/>
                </a:solidFill>
                <a:effectLst/>
                <a:latin typeface="Consolas" panose="020B0609020204030204" pitchFamily="49" charset="0"/>
              </a:rPr>
              <a:t> } });</a:t>
            </a:r>
          </a:p>
          <a:p>
            <a:r>
              <a:rPr lang="en-US" altLang="ja-JP" sz="900" b="0" dirty="0">
                <a:solidFill>
                  <a:srgbClr val="1A1A1A"/>
                </a:solidFill>
                <a:effectLst/>
                <a:latin typeface="Consolas" panose="020B0609020204030204" pitchFamily="49" charset="0"/>
              </a:rPr>
              <a:t>}</a:t>
            </a:r>
          </a:p>
          <a:p>
            <a:br>
              <a:rPr lang="en-US" altLang="ja-JP" sz="900" b="0" dirty="0">
                <a:solidFill>
                  <a:srgbClr val="1A1A1A"/>
                </a:solidFill>
                <a:effectLst/>
                <a:latin typeface="Consolas" panose="020B0609020204030204" pitchFamily="49" charset="0"/>
              </a:rPr>
            </a:br>
            <a:r>
              <a:rPr lang="en-US" altLang="ja-JP" sz="900" b="0" dirty="0">
                <a:solidFill>
                  <a:srgbClr val="B052A1"/>
                </a:solidFill>
                <a:effectLst/>
                <a:latin typeface="Consolas" panose="020B0609020204030204" pitchFamily="49" charset="0"/>
              </a:rPr>
              <a:t>const</a:t>
            </a:r>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putTodo</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async</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todoId</a:t>
            </a:r>
            <a:r>
              <a:rPr lang="en-US" altLang="ja-JP" sz="900" b="0" dirty="0">
                <a:solidFill>
                  <a:srgbClr val="1A1A1A"/>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 number</a:t>
            </a:r>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completed</a:t>
            </a:r>
            <a:r>
              <a:rPr lang="en-US" altLang="ja-JP" sz="900" b="0" dirty="0">
                <a:solidFill>
                  <a:srgbClr val="1A1A1A"/>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 </a:t>
            </a:r>
            <a:r>
              <a:rPr lang="en-US" altLang="ja-JP" sz="900" b="0" dirty="0" err="1">
                <a:solidFill>
                  <a:srgbClr val="428226"/>
                </a:solidFill>
                <a:effectLst/>
                <a:latin typeface="Consolas" panose="020B0609020204030204" pitchFamily="49" charset="0"/>
              </a:rPr>
              <a:t>boolean</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=&gt;</a:t>
            </a:r>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return</a:t>
            </a:r>
            <a:r>
              <a:rPr lang="en-US" altLang="ja-JP" sz="900" b="0" dirty="0">
                <a:solidFill>
                  <a:srgbClr val="1A1A1A"/>
                </a:solidFill>
                <a:effectLst/>
                <a:latin typeface="Consolas" panose="020B0609020204030204" pitchFamily="49" charset="0"/>
              </a:rPr>
              <a:t> </a:t>
            </a:r>
            <a:r>
              <a:rPr lang="en-US" altLang="ja-JP" sz="900" b="0" dirty="0" err="1">
                <a:solidFill>
                  <a:srgbClr val="A56416"/>
                </a:solidFill>
                <a:effectLst/>
                <a:latin typeface="Consolas" panose="020B0609020204030204" pitchFamily="49" charset="0"/>
              </a:rPr>
              <a:t>todosApi</a:t>
            </a:r>
            <a:r>
              <a:rPr lang="en-US" altLang="ja-JP" sz="900" b="0" dirty="0" err="1">
                <a:solidFill>
                  <a:srgbClr val="1A1A1A"/>
                </a:solidFill>
                <a:effectLst/>
                <a:latin typeface="Consolas" panose="020B0609020204030204" pitchFamily="49" charset="0"/>
              </a:rPr>
              <a:t>.</a:t>
            </a:r>
            <a:r>
              <a:rPr lang="en-US" altLang="ja-JP" sz="900" b="0" dirty="0" err="1">
                <a:solidFill>
                  <a:srgbClr val="C94824"/>
                </a:solidFill>
                <a:effectLst/>
                <a:latin typeface="Consolas" panose="020B0609020204030204" pitchFamily="49" charset="0"/>
              </a:rPr>
              <a:t>putTodo</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todoId</a:t>
            </a:r>
            <a:r>
              <a:rPr lang="en-US" altLang="ja-JP" sz="900" b="0" dirty="0">
                <a:solidFill>
                  <a:srgbClr val="1A1A1A"/>
                </a:solidFill>
                <a:effectLst/>
                <a:latin typeface="Consolas" panose="020B0609020204030204" pitchFamily="49" charset="0"/>
              </a:rPr>
              <a:t>, </a:t>
            </a:r>
            <a:r>
              <a:rPr lang="en-US" altLang="ja-JP" sz="900" b="0" dirty="0">
                <a:solidFill>
                  <a:srgbClr val="C94824"/>
                </a:solidFill>
                <a:effectLst/>
                <a:latin typeface="Consolas" panose="020B0609020204030204" pitchFamily="49" charset="0"/>
              </a:rPr>
              <a:t>inlineObject1:</a:t>
            </a:r>
            <a:r>
              <a:rPr lang="en-US" altLang="ja-JP" sz="900" b="0" dirty="0">
                <a:solidFill>
                  <a:srgbClr val="1A1A1A"/>
                </a:solidFill>
                <a:effectLst/>
                <a:latin typeface="Consolas" panose="020B0609020204030204" pitchFamily="49" charset="0"/>
              </a:rPr>
              <a:t> { </a:t>
            </a:r>
            <a:r>
              <a:rPr lang="en-US" altLang="ja-JP" sz="900" b="0" dirty="0">
                <a:solidFill>
                  <a:srgbClr val="3778B7"/>
                </a:solidFill>
                <a:effectLst/>
                <a:latin typeface="Consolas" panose="020B0609020204030204" pitchFamily="49" charset="0"/>
              </a:rPr>
              <a:t>completed</a:t>
            </a:r>
            <a:r>
              <a:rPr lang="en-US" altLang="ja-JP" sz="900" b="0" dirty="0">
                <a:solidFill>
                  <a:srgbClr val="1A1A1A"/>
                </a:solidFill>
                <a:effectLst/>
                <a:latin typeface="Consolas" panose="020B0609020204030204" pitchFamily="49" charset="0"/>
              </a:rPr>
              <a:t> } });</a:t>
            </a:r>
          </a:p>
          <a:p>
            <a:r>
              <a:rPr lang="en-US" altLang="ja-JP" sz="900" b="0" dirty="0">
                <a:solidFill>
                  <a:srgbClr val="1A1A1A"/>
                </a:solidFill>
                <a:effectLst/>
                <a:latin typeface="Consolas" panose="020B0609020204030204" pitchFamily="49" charset="0"/>
              </a:rPr>
              <a:t>};</a:t>
            </a:r>
          </a:p>
          <a:p>
            <a:br>
              <a:rPr lang="en-US" altLang="ja-JP" sz="900" b="0" dirty="0">
                <a:solidFill>
                  <a:srgbClr val="1A1A1A"/>
                </a:solidFill>
                <a:effectLst/>
                <a:latin typeface="Consolas" panose="020B0609020204030204" pitchFamily="49" charset="0"/>
              </a:rPr>
            </a:br>
            <a:r>
              <a:rPr lang="en-US" altLang="ja-JP" sz="900" b="0" dirty="0">
                <a:solidFill>
                  <a:srgbClr val="B052A1"/>
                </a:solidFill>
                <a:effectLst/>
                <a:latin typeface="Consolas" panose="020B0609020204030204" pitchFamily="49" charset="0"/>
              </a:rPr>
              <a:t>export</a:t>
            </a:r>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const</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BackendService</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signup</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login</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logout</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getTodos</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postTodo</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putTodo</a:t>
            </a:r>
            <a:endParaRPr lang="en-US" altLang="ja-JP" sz="900" b="0" dirty="0">
              <a:solidFill>
                <a:srgbClr val="1A1A1A"/>
              </a:solidFill>
              <a:effectLst/>
              <a:latin typeface="Consolas" panose="020B0609020204030204" pitchFamily="49" charset="0"/>
            </a:endParaRPr>
          </a:p>
          <a:p>
            <a:r>
              <a:rPr lang="en-US" altLang="ja-JP" sz="900" b="0" dirty="0">
                <a:solidFill>
                  <a:srgbClr val="1A1A1A"/>
                </a:solidFill>
                <a:effectLst/>
                <a:latin typeface="Consolas" panose="020B0609020204030204" pitchFamily="49" charset="0"/>
              </a:rPr>
              <a:t>};</a:t>
            </a:r>
            <a:endParaRPr kumimoji="1" lang="ja-JP" altLang="en-US" sz="900" dirty="0">
              <a:latin typeface="Consolas" panose="020B0609020204030204" pitchFamily="49" charset="0"/>
            </a:endParaRPr>
          </a:p>
        </p:txBody>
      </p:sp>
      <p:sp>
        <p:nvSpPr>
          <p:cNvPr id="12" name="スライド番号プレースホルダー 11">
            <a:extLst>
              <a:ext uri="{FF2B5EF4-FFF2-40B4-BE49-F238E27FC236}">
                <a16:creationId xmlns:a16="http://schemas.microsoft.com/office/drawing/2014/main" id="{4F00E95A-9541-4C57-A7A8-4D8AEF467B13}"/>
              </a:ext>
            </a:extLst>
          </p:cNvPr>
          <p:cNvSpPr>
            <a:spLocks noGrp="1"/>
          </p:cNvSpPr>
          <p:nvPr>
            <p:ph type="sldNum" sz="quarter" idx="12"/>
          </p:nvPr>
        </p:nvSpPr>
        <p:spPr/>
        <p:txBody>
          <a:bodyPr/>
          <a:lstStyle/>
          <a:p>
            <a:fld id="{A783C381-2822-4F05-8A88-66F73725CF2D}" type="slidenum">
              <a:rPr kumimoji="1" lang="ja-JP" altLang="en-US" smtClean="0"/>
              <a:t>28</a:t>
            </a:fld>
            <a:endParaRPr kumimoji="1" lang="ja-JP" altLang="en-US"/>
          </a:p>
        </p:txBody>
      </p:sp>
      <p:sp>
        <p:nvSpPr>
          <p:cNvPr id="15" name="テキスト ボックス 14">
            <a:extLst>
              <a:ext uri="{FF2B5EF4-FFF2-40B4-BE49-F238E27FC236}">
                <a16:creationId xmlns:a16="http://schemas.microsoft.com/office/drawing/2014/main" id="{79269BF8-D2B6-474D-AD7A-9C536D4964EF}"/>
              </a:ext>
            </a:extLst>
          </p:cNvPr>
          <p:cNvSpPr txBox="1"/>
          <p:nvPr/>
        </p:nvSpPr>
        <p:spPr>
          <a:xfrm>
            <a:off x="6360027" y="4335233"/>
            <a:ext cx="5113638" cy="1594988"/>
          </a:xfrm>
          <a:prstGeom prst="rect">
            <a:avLst/>
          </a:prstGeom>
          <a:solidFill>
            <a:schemeClr val="accent4"/>
          </a:solidFill>
        </p:spPr>
        <p:txBody>
          <a:bodyPr wrap="square" rtlCol="0">
            <a:spAutoFit/>
          </a:bodyPr>
          <a:lstStyle/>
          <a:p>
            <a:pPr>
              <a:lnSpc>
                <a:spcPts val="2400"/>
              </a:lnSpc>
            </a:pPr>
            <a:r>
              <a:rPr kumimoji="1" lang="en-US" altLang="ja-JP" sz="1600" dirty="0">
                <a:solidFill>
                  <a:schemeClr val="bg1"/>
                </a:solidFill>
                <a:latin typeface="Meiryo UI" panose="020B0604030504040204" pitchFamily="50" charset="-128"/>
                <a:ea typeface="Meiryo UI" panose="020B0604030504040204" pitchFamily="50" charset="-128"/>
              </a:rPr>
              <a:t>Middleware</a:t>
            </a:r>
            <a:r>
              <a:rPr kumimoji="1" lang="ja-JP" altLang="en-US" sz="1600" dirty="0">
                <a:solidFill>
                  <a:schemeClr val="bg1"/>
                </a:solidFill>
                <a:latin typeface="Meiryo UI" panose="020B0604030504040204" pitchFamily="50" charset="-128"/>
                <a:ea typeface="Meiryo UI" panose="020B0604030504040204" pitchFamily="50" charset="-128"/>
              </a:rPr>
              <a:t>と呼ばれる部品を作成して、</a:t>
            </a: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リクエストやレスポンスに対する共通的な処理を実装できます。</a:t>
            </a: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開発時に</a:t>
            </a:r>
            <a:r>
              <a:rPr kumimoji="1" lang="en-US" altLang="ja-JP" sz="1600" dirty="0">
                <a:solidFill>
                  <a:schemeClr val="bg1"/>
                </a:solidFill>
                <a:latin typeface="Meiryo UI" panose="020B0604030504040204" pitchFamily="50" charset="-128"/>
                <a:ea typeface="Meiryo UI" panose="020B0604030504040204" pitchFamily="50" charset="-128"/>
              </a:rPr>
              <a:t>REST API</a:t>
            </a:r>
            <a:r>
              <a:rPr kumimoji="1" lang="ja-JP" altLang="en-US" sz="1600" dirty="0">
                <a:solidFill>
                  <a:schemeClr val="bg1"/>
                </a:solidFill>
                <a:latin typeface="Meiryo UI" panose="020B0604030504040204" pitchFamily="50" charset="-128"/>
                <a:ea typeface="Meiryo UI" panose="020B0604030504040204" pitchFamily="50" charset="-128"/>
              </a:rPr>
              <a:t>の呼び出しを確認しやすいように、</a:t>
            </a: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リクエストとレスポンスをコンソールにログ出力する</a:t>
            </a: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r>
              <a:rPr kumimoji="1" lang="en-US" altLang="ja-JP" sz="1600" dirty="0">
                <a:solidFill>
                  <a:schemeClr val="bg1"/>
                </a:solidFill>
                <a:latin typeface="Meiryo UI" panose="020B0604030504040204" pitchFamily="50" charset="-128"/>
                <a:ea typeface="Meiryo UI" panose="020B0604030504040204" pitchFamily="50" charset="-128"/>
              </a:rPr>
              <a:t>Middleware</a:t>
            </a:r>
            <a:r>
              <a:rPr kumimoji="1" lang="ja-JP" altLang="en-US" sz="1600" dirty="0">
                <a:solidFill>
                  <a:schemeClr val="bg1"/>
                </a:solidFill>
                <a:latin typeface="Meiryo UI" panose="020B0604030504040204" pitchFamily="50" charset="-128"/>
                <a:ea typeface="Meiryo UI" panose="020B0604030504040204" pitchFamily="50" charset="-128"/>
              </a:rPr>
              <a:t>を作成しています。</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
        <p:nvSpPr>
          <p:cNvPr id="25" name="矢印: 右 24">
            <a:extLst>
              <a:ext uri="{FF2B5EF4-FFF2-40B4-BE49-F238E27FC236}">
                <a16:creationId xmlns:a16="http://schemas.microsoft.com/office/drawing/2014/main" id="{7C3ECE9D-8C00-4802-9CDE-63EB12BFD5A2}"/>
              </a:ext>
            </a:extLst>
          </p:cNvPr>
          <p:cNvSpPr/>
          <p:nvPr/>
        </p:nvSpPr>
        <p:spPr>
          <a:xfrm rot="8252184">
            <a:off x="2869912" y="1730170"/>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20382439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2502865"/>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この後の開発に進む前に、時間のかかるパッケージのインストールを走らせておきます。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frontend</a:t>
            </a:r>
            <a:r>
              <a:rPr kumimoji="1" lang="ja-JP" altLang="en-US" sz="2000" dirty="0">
                <a:latin typeface="Meiryo UI" panose="020B0604030504040204" pitchFamily="50" charset="-128"/>
                <a:ea typeface="Meiryo UI" panose="020B0604030504040204" pitchFamily="50" charset="-128"/>
              </a:rPr>
              <a:t>ディレクトリで次のコマンドで実行します。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a:t>
            </a:r>
            <a:r>
              <a:rPr kumimoji="1" lang="ja-JP" altLang="en-US" sz="2000" dirty="0">
                <a:highlight>
                  <a:srgbClr val="FFFF00"/>
                </a:highlight>
                <a:latin typeface="Meiryo UI" panose="020B0604030504040204" pitchFamily="50" charset="-128"/>
                <a:ea typeface="Meiryo UI" panose="020B0604030504040204" pitchFamily="50" charset="-128"/>
              </a:rPr>
              <a:t> </a:t>
            </a:r>
            <a:r>
              <a:rPr kumimoji="1" lang="en-US" altLang="ja-JP" sz="2000" dirty="0" err="1">
                <a:highlight>
                  <a:srgbClr val="FFFF00"/>
                </a:highlight>
                <a:latin typeface="Meiryo UI" panose="020B0604030504040204" pitchFamily="50" charset="-128"/>
                <a:ea typeface="Meiryo UI" panose="020B0604030504040204" pitchFamily="50" charset="-128"/>
              </a:rPr>
              <a:t>npm</a:t>
            </a:r>
            <a:r>
              <a:rPr kumimoji="1" lang="ja-JP" altLang="en-US" sz="2000" dirty="0">
                <a:highlight>
                  <a:srgbClr val="FFFF00"/>
                </a:highlight>
                <a:latin typeface="Meiryo UI" panose="020B0604030504040204" pitchFamily="50" charset="-128"/>
                <a:ea typeface="Meiryo UI" panose="020B0604030504040204" pitchFamily="50" charset="-128"/>
              </a:rPr>
              <a:t> </a:t>
            </a:r>
            <a:r>
              <a:rPr kumimoji="1" lang="en-US" altLang="ja-JP" sz="2000" dirty="0">
                <a:highlight>
                  <a:srgbClr val="FFFF00"/>
                </a:highlight>
                <a:latin typeface="Meiryo UI" panose="020B0604030504040204" pitchFamily="50" charset="-128"/>
                <a:ea typeface="Meiryo UI" panose="020B0604030504040204" pitchFamily="50" charset="-128"/>
              </a:rPr>
              <a:t>install</a:t>
            </a: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この時点では実行するだけで結果確認は後ほど行います。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パッケージのインストール</a:t>
            </a:r>
          </a:p>
        </p:txBody>
      </p:sp>
      <p:sp>
        <p:nvSpPr>
          <p:cNvPr id="2" name="スライド番号プレースホルダー 1">
            <a:extLst>
              <a:ext uri="{FF2B5EF4-FFF2-40B4-BE49-F238E27FC236}">
                <a16:creationId xmlns:a16="http://schemas.microsoft.com/office/drawing/2014/main" id="{55B19FB8-262D-41EF-A938-8D7ED132C034}"/>
              </a:ext>
            </a:extLst>
          </p:cNvPr>
          <p:cNvSpPr>
            <a:spLocks noGrp="1"/>
          </p:cNvSpPr>
          <p:nvPr>
            <p:ph type="sldNum" sz="quarter" idx="12"/>
          </p:nvPr>
        </p:nvSpPr>
        <p:spPr/>
        <p:txBody>
          <a:bodyPr/>
          <a:lstStyle/>
          <a:p>
            <a:fld id="{A783C381-2822-4F05-8A88-66F73725CF2D}" type="slidenum">
              <a:rPr kumimoji="1" lang="ja-JP" altLang="en-US" smtClean="0"/>
              <a:t>29</a:t>
            </a:fld>
            <a:endParaRPr kumimoji="1" lang="ja-JP" altLang="en-US"/>
          </a:p>
        </p:txBody>
      </p:sp>
    </p:spTree>
    <p:extLst>
      <p:ext uri="{BB962C8B-B14F-4D97-AF65-F5344CB8AC3E}">
        <p14:creationId xmlns:p14="http://schemas.microsoft.com/office/powerpoint/2010/main" val="11923253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ハンズオン資料を準備する</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2502865"/>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このスライドを</a:t>
            </a:r>
            <a:r>
              <a:rPr kumimoji="1" lang="en-US" altLang="ja-JP" sz="2000" dirty="0">
                <a:latin typeface="Meiryo UI" panose="020B0604030504040204" pitchFamily="50" charset="-128"/>
                <a:ea typeface="Meiryo UI" panose="020B0604030504040204" pitchFamily="50" charset="-128"/>
              </a:rPr>
              <a:t>PDF</a:t>
            </a:r>
            <a:r>
              <a:rPr kumimoji="1" lang="ja-JP" altLang="en-US" sz="2000" dirty="0">
                <a:latin typeface="Meiryo UI" panose="020B0604030504040204" pitchFamily="50" charset="-128"/>
                <a:ea typeface="Meiryo UI" panose="020B0604030504040204" pitchFamily="50" charset="-128"/>
              </a:rPr>
              <a:t>にしたファイルを提供しています。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PDF</a:t>
            </a:r>
            <a:r>
              <a:rPr kumimoji="1" lang="ja-JP" altLang="en-US" sz="2000" dirty="0">
                <a:latin typeface="Meiryo UI" panose="020B0604030504040204" pitchFamily="50" charset="-128"/>
                <a:ea typeface="Meiryo UI" panose="020B0604030504040204" pitchFamily="50" charset="-128"/>
              </a:rPr>
              <a:t>ファイルを開いて見れる状態にしてください。</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spa-</a:t>
            </a:r>
            <a:r>
              <a:rPr kumimoji="1" lang="en-US" altLang="ja-JP" sz="2000" dirty="0" err="1">
                <a:highlight>
                  <a:srgbClr val="FFFF00"/>
                </a:highlight>
                <a:latin typeface="Meiryo UI" panose="020B0604030504040204" pitchFamily="50" charset="-128"/>
                <a:ea typeface="Meiryo UI" panose="020B0604030504040204" pitchFamily="50" charset="-128"/>
              </a:rPr>
              <a:t>restapi</a:t>
            </a:r>
            <a:r>
              <a:rPr kumimoji="1" lang="en-US" altLang="ja-JP" sz="2000" dirty="0">
                <a:highlight>
                  <a:srgbClr val="FFFF00"/>
                </a:highlight>
                <a:latin typeface="Meiryo UI" panose="020B0604030504040204" pitchFamily="50" charset="-128"/>
                <a:ea typeface="Meiryo UI" panose="020B0604030504040204" pitchFamily="50" charset="-128"/>
              </a:rPr>
              <a:t>-</a:t>
            </a:r>
            <a:r>
              <a:rPr kumimoji="1" lang="en-US" altLang="ja-JP" sz="2000" dirty="0" err="1">
                <a:highlight>
                  <a:srgbClr val="FFFF00"/>
                </a:highlight>
                <a:latin typeface="Meiryo UI" panose="020B0604030504040204" pitchFamily="50" charset="-128"/>
                <a:ea typeface="Meiryo UI" panose="020B0604030504040204" pitchFamily="50" charset="-128"/>
              </a:rPr>
              <a:t>handson</a:t>
            </a:r>
            <a:r>
              <a:rPr kumimoji="1" lang="en-US" altLang="ja-JP" sz="2000" dirty="0">
                <a:highlight>
                  <a:srgbClr val="FFFF00"/>
                </a:highlight>
                <a:latin typeface="Meiryo UI" panose="020B0604030504040204" pitchFamily="50" charset="-128"/>
                <a:ea typeface="Meiryo UI" panose="020B0604030504040204" pitchFamily="50" charset="-128"/>
              </a:rPr>
              <a:t>/spa-handson.pdf</a:t>
            </a:r>
          </a:p>
          <a:p>
            <a:pPr>
              <a:lnSpc>
                <a:spcPts val="3200"/>
              </a:lnSpc>
            </a:pP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3200"/>
              </a:lnSpc>
            </a:pPr>
            <a:endParaRPr kumimoji="1" lang="en-US" altLang="ja-JP" sz="2000" dirty="0">
              <a:highlight>
                <a:srgbClr val="FFFF00"/>
              </a:highlight>
              <a:latin typeface="Meiryo UI" panose="020B0604030504040204" pitchFamily="50" charset="-128"/>
              <a:ea typeface="Meiryo UI" panose="020B0604030504040204" pitchFamily="50" charset="-128"/>
            </a:endParaRP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3</a:t>
            </a:fld>
            <a:endParaRPr kumimoji="1" lang="ja-JP" altLang="en-US"/>
          </a:p>
        </p:txBody>
      </p:sp>
      <p:pic>
        <p:nvPicPr>
          <p:cNvPr id="8" name="図 7">
            <a:extLst>
              <a:ext uri="{FF2B5EF4-FFF2-40B4-BE49-F238E27FC236}">
                <a16:creationId xmlns:a16="http://schemas.microsoft.com/office/drawing/2014/main" id="{3530A536-ECD6-49DD-B1C8-6A585D9BCAE7}"/>
              </a:ext>
            </a:extLst>
          </p:cNvPr>
          <p:cNvPicPr>
            <a:picLocks noChangeAspect="1"/>
          </p:cNvPicPr>
          <p:nvPr/>
        </p:nvPicPr>
        <p:blipFill>
          <a:blip r:embed="rId3"/>
          <a:stretch>
            <a:fillRect/>
          </a:stretch>
        </p:blipFill>
        <p:spPr>
          <a:xfrm>
            <a:off x="6457012" y="2159540"/>
            <a:ext cx="5146853" cy="3975246"/>
          </a:xfrm>
          <a:prstGeom prst="rect">
            <a:avLst/>
          </a:prstGeom>
        </p:spPr>
      </p:pic>
    </p:spTree>
    <p:extLst>
      <p:ext uri="{BB962C8B-B14F-4D97-AF65-F5344CB8AC3E}">
        <p14:creationId xmlns:p14="http://schemas.microsoft.com/office/powerpoint/2010/main" val="300700094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0" y="900000"/>
            <a:ext cx="12188389" cy="4796492"/>
          </a:xfrm>
          <a:prstGeom prst="rect">
            <a:avLst/>
          </a:prstGeom>
          <a:noFill/>
          <a:ln>
            <a:noFill/>
          </a:ln>
          <a:effectLst/>
        </p:spPr>
        <p:txBody>
          <a:bodyPr wrap="square" tIns="360000" bIns="360000" rtlCol="0" anchor="ctr">
            <a:noAutofit/>
          </a:bodyPr>
          <a:lstStyle/>
          <a:p>
            <a:pPr algn="ctr"/>
            <a:r>
              <a:rPr lang="en-US" altLang="ja-JP" sz="4400" b="1" dirty="0">
                <a:solidFill>
                  <a:schemeClr val="bg1"/>
                </a:solidFill>
                <a:latin typeface="Meiryo UI" panose="020B0604030504040204" pitchFamily="50" charset="-128"/>
                <a:ea typeface="Meiryo UI" panose="020B0604030504040204" pitchFamily="50" charset="-128"/>
              </a:rPr>
              <a:t>5</a:t>
            </a:r>
            <a:r>
              <a:rPr lang="ja-JP" altLang="en-US" sz="4400" b="1" dirty="0">
                <a:solidFill>
                  <a:schemeClr val="bg1"/>
                </a:solidFill>
                <a:latin typeface="Meiryo UI" panose="020B0604030504040204" pitchFamily="50" charset="-128"/>
                <a:ea typeface="Meiryo UI" panose="020B0604030504040204" pitchFamily="50" charset="-128"/>
              </a:rPr>
              <a:t>分休憩</a:t>
            </a:r>
          </a:p>
        </p:txBody>
      </p:sp>
      <p:sp>
        <p:nvSpPr>
          <p:cNvPr id="3" name="スライド番号プレースホルダー 2">
            <a:extLst>
              <a:ext uri="{FF2B5EF4-FFF2-40B4-BE49-F238E27FC236}">
                <a16:creationId xmlns:a16="http://schemas.microsoft.com/office/drawing/2014/main" id="{6F448A2C-9C5D-4263-A831-BD5C7B1E0ACF}"/>
              </a:ext>
            </a:extLst>
          </p:cNvPr>
          <p:cNvSpPr>
            <a:spLocks noGrp="1"/>
          </p:cNvSpPr>
          <p:nvPr>
            <p:ph type="sldNum" sz="quarter" idx="12"/>
          </p:nvPr>
        </p:nvSpPr>
        <p:spPr/>
        <p:txBody>
          <a:bodyPr/>
          <a:lstStyle/>
          <a:p>
            <a:fld id="{A783C381-2822-4F05-8A88-66F73725CF2D}" type="slidenum">
              <a:rPr kumimoji="1" lang="ja-JP" altLang="en-US" smtClean="0"/>
              <a:t>30</a:t>
            </a:fld>
            <a:endParaRPr kumimoji="1" lang="ja-JP" altLang="en-US"/>
          </a:p>
        </p:txBody>
      </p:sp>
      <p:sp>
        <p:nvSpPr>
          <p:cNvPr id="6" name="テキスト ボックス 5">
            <a:extLst>
              <a:ext uri="{FF2B5EF4-FFF2-40B4-BE49-F238E27FC236}">
                <a16:creationId xmlns:a16="http://schemas.microsoft.com/office/drawing/2014/main" id="{7AF8BC7A-BE6B-4A2D-95C6-70E3DBF63924}"/>
              </a:ext>
            </a:extLst>
          </p:cNvPr>
          <p:cNvSpPr txBox="1"/>
          <p:nvPr/>
        </p:nvSpPr>
        <p:spPr>
          <a:xfrm>
            <a:off x="5433237" y="432368"/>
            <a:ext cx="4265404" cy="451021"/>
          </a:xfrm>
          <a:prstGeom prst="rect">
            <a:avLst/>
          </a:prstGeom>
          <a:solidFill>
            <a:srgbClr val="FF0000"/>
          </a:solidFill>
        </p:spPr>
        <p:txBody>
          <a:bodyPr wrap="square" rtlCol="0">
            <a:spAutoFit/>
          </a:bodyPr>
          <a:lstStyle/>
          <a:p>
            <a:pPr>
              <a:lnSpc>
                <a:spcPts val="3200"/>
              </a:lnSpc>
            </a:pPr>
            <a:r>
              <a:rPr kumimoji="1" lang="en-US" altLang="ja-JP" sz="2000" dirty="0">
                <a:solidFill>
                  <a:schemeClr val="bg1"/>
                </a:solidFill>
                <a:latin typeface="Meiryo UI" panose="020B0604030504040204" pitchFamily="50" charset="-128"/>
                <a:ea typeface="Meiryo UI" panose="020B0604030504040204" pitchFamily="50" charset="-128"/>
              </a:rPr>
              <a:t>TODO</a:t>
            </a:r>
            <a:r>
              <a:rPr kumimoji="1" lang="ja-JP" altLang="en-US" sz="2000">
                <a:solidFill>
                  <a:schemeClr val="bg1"/>
                </a:solidFill>
                <a:latin typeface="Meiryo UI" panose="020B0604030504040204" pitchFamily="50" charset="-128"/>
                <a:ea typeface="Meiryo UI" panose="020B0604030504040204" pitchFamily="50" charset="-128"/>
              </a:rPr>
              <a:t>：クイズ</a:t>
            </a:r>
            <a:endParaRPr kumimoji="1" lang="en-US" altLang="ja-JP" sz="200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9881041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0" y="900000"/>
            <a:ext cx="12188389" cy="4796492"/>
          </a:xfrm>
          <a:prstGeom prst="rect">
            <a:avLst/>
          </a:prstGeom>
          <a:noFill/>
          <a:ln>
            <a:noFill/>
          </a:ln>
          <a:effectLst/>
        </p:spPr>
        <p:txBody>
          <a:bodyPr wrap="square" tIns="360000" bIns="360000" rtlCol="0" anchor="ctr">
            <a:noAutofit/>
          </a:bodyPr>
          <a:lstStyle/>
          <a:p>
            <a:pPr algn="ctr"/>
            <a:r>
              <a:rPr lang="en-US" altLang="ja-JP" sz="4400" b="1" dirty="0">
                <a:solidFill>
                  <a:schemeClr val="bg1"/>
                </a:solidFill>
                <a:latin typeface="Meiryo UI" panose="020B0604030504040204" pitchFamily="50" charset="-128"/>
                <a:ea typeface="Meiryo UI" panose="020B0604030504040204" pitchFamily="50" charset="-128"/>
              </a:rPr>
              <a:t>ToDo</a:t>
            </a:r>
            <a:r>
              <a:rPr lang="ja-JP" altLang="en-US" sz="4400" b="1" dirty="0">
                <a:solidFill>
                  <a:schemeClr val="bg1"/>
                </a:solidFill>
                <a:latin typeface="Meiryo UI" panose="020B0604030504040204" pitchFamily="50" charset="-128"/>
                <a:ea typeface="Meiryo UI" panose="020B0604030504040204" pitchFamily="50" charset="-128"/>
              </a:rPr>
              <a:t>管理の開発</a:t>
            </a:r>
            <a:endParaRPr lang="en-US" altLang="ja-JP" sz="4400" b="1" dirty="0">
              <a:solidFill>
                <a:schemeClr val="bg1"/>
              </a:solidFill>
              <a:latin typeface="Meiryo UI" panose="020B0604030504040204" pitchFamily="50" charset="-128"/>
              <a:ea typeface="Meiryo UI" panose="020B0604030504040204" pitchFamily="50" charset="-128"/>
            </a:endParaRPr>
          </a:p>
        </p:txBody>
      </p:sp>
      <p:sp>
        <p:nvSpPr>
          <p:cNvPr id="3" name="スライド番号プレースホルダー 2">
            <a:extLst>
              <a:ext uri="{FF2B5EF4-FFF2-40B4-BE49-F238E27FC236}">
                <a16:creationId xmlns:a16="http://schemas.microsoft.com/office/drawing/2014/main" id="{321E0297-002D-4A75-89F3-0A09CB1787EB}"/>
              </a:ext>
            </a:extLst>
          </p:cNvPr>
          <p:cNvSpPr>
            <a:spLocks noGrp="1"/>
          </p:cNvSpPr>
          <p:nvPr>
            <p:ph type="sldNum" sz="quarter" idx="12"/>
          </p:nvPr>
        </p:nvSpPr>
        <p:spPr/>
        <p:txBody>
          <a:bodyPr/>
          <a:lstStyle/>
          <a:p>
            <a:fld id="{A783C381-2822-4F05-8A88-66F73725CF2D}" type="slidenum">
              <a:rPr kumimoji="1" lang="ja-JP" altLang="en-US" smtClean="0"/>
              <a:t>31</a:t>
            </a:fld>
            <a:endParaRPr kumimoji="1" lang="ja-JP" altLang="en-US"/>
          </a:p>
        </p:txBody>
      </p:sp>
    </p:spTree>
    <p:extLst>
      <p:ext uri="{BB962C8B-B14F-4D97-AF65-F5344CB8AC3E}">
        <p14:creationId xmlns:p14="http://schemas.microsoft.com/office/powerpoint/2010/main" val="161244596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1682127"/>
          </a:xfrm>
          <a:prstGeom prst="rect">
            <a:avLst/>
          </a:prstGeom>
          <a:noFill/>
        </p:spPr>
        <p:txBody>
          <a:bodyPr wrap="square" rtlCol="0">
            <a:spAutoFit/>
          </a:bodyPr>
          <a:lstStyle/>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ToDo</a:t>
            </a:r>
            <a:r>
              <a:rPr kumimoji="1" lang="ja-JP" altLang="en-US" sz="2000" dirty="0">
                <a:highlight>
                  <a:srgbClr val="FFFF00"/>
                </a:highlight>
                <a:latin typeface="Meiryo UI" panose="020B0604030504040204" pitchFamily="50" charset="-128"/>
                <a:ea typeface="Meiryo UI" panose="020B0604030504040204" pitchFamily="50" charset="-128"/>
              </a:rPr>
              <a:t>の一覧表示</a:t>
            </a:r>
            <a:r>
              <a:rPr kumimoji="1" lang="ja-JP" altLang="en-US" sz="2000" dirty="0">
                <a:latin typeface="Meiryo UI" panose="020B0604030504040204" pitchFamily="50" charset="-128"/>
                <a:ea typeface="Meiryo UI" panose="020B0604030504040204" pitchFamily="50" charset="-128"/>
              </a:rPr>
              <a:t>、</a:t>
            </a:r>
            <a:r>
              <a:rPr kumimoji="1" lang="en-US" altLang="ja-JP" sz="2000" dirty="0">
                <a:highlight>
                  <a:srgbClr val="FFFF00"/>
                </a:highlight>
                <a:latin typeface="Meiryo UI" panose="020B0604030504040204" pitchFamily="50" charset="-128"/>
                <a:ea typeface="Meiryo UI" panose="020B0604030504040204" pitchFamily="50" charset="-128"/>
              </a:rPr>
              <a:t>ToDo</a:t>
            </a:r>
            <a:r>
              <a:rPr kumimoji="1" lang="ja-JP" altLang="en-US" sz="2000" dirty="0">
                <a:highlight>
                  <a:srgbClr val="FFFF00"/>
                </a:highlight>
                <a:latin typeface="Meiryo UI" panose="020B0604030504040204" pitchFamily="50" charset="-128"/>
                <a:ea typeface="Meiryo UI" panose="020B0604030504040204" pitchFamily="50" charset="-128"/>
              </a:rPr>
              <a:t>の登録</a:t>
            </a:r>
            <a:r>
              <a:rPr kumimoji="1" lang="ja-JP" altLang="en-US" sz="2000" dirty="0">
                <a:latin typeface="Meiryo UI" panose="020B0604030504040204" pitchFamily="50" charset="-128"/>
                <a:ea typeface="Meiryo UI" panose="020B0604030504040204" pitchFamily="50" charset="-128"/>
              </a:rPr>
              <a:t>を作ります。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ToDo</a:t>
            </a:r>
            <a:r>
              <a:rPr kumimoji="1" lang="ja-JP" altLang="en-US" sz="2000" dirty="0">
                <a:latin typeface="Meiryo UI" panose="020B0604030504040204" pitchFamily="50" charset="-128"/>
                <a:ea typeface="Meiryo UI" panose="020B0604030504040204" pitchFamily="50" charset="-128"/>
              </a:rPr>
              <a:t>状態の更新、</a:t>
            </a:r>
            <a:r>
              <a:rPr kumimoji="1" lang="en-US" altLang="ja-JP" sz="2000" dirty="0">
                <a:latin typeface="Meiryo UI" panose="020B0604030504040204" pitchFamily="50" charset="-128"/>
                <a:ea typeface="Meiryo UI" panose="020B0604030504040204" pitchFamily="50" charset="-128"/>
              </a:rPr>
              <a:t>ToDo</a:t>
            </a:r>
            <a:r>
              <a:rPr kumimoji="1" lang="ja-JP" altLang="en-US" sz="2000" dirty="0">
                <a:latin typeface="Meiryo UI" panose="020B0604030504040204" pitchFamily="50" charset="-128"/>
                <a:ea typeface="Meiryo UI" panose="020B0604030504040204" pitchFamily="50" charset="-128"/>
              </a:rPr>
              <a:t>一覧の絞り込みは</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ハンズオン時間の都合で省略します。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ToDo</a:t>
            </a:r>
            <a:r>
              <a:rPr kumimoji="1" lang="ja-JP" altLang="en-US" sz="2800" b="1" dirty="0">
                <a:latin typeface="Meiryo UI" panose="020B0604030504040204" pitchFamily="50" charset="-128"/>
                <a:ea typeface="Meiryo UI" panose="020B0604030504040204" pitchFamily="50" charset="-128"/>
              </a:rPr>
              <a:t>管理で開発するページ</a:t>
            </a:r>
          </a:p>
        </p:txBody>
      </p:sp>
      <p:pic>
        <p:nvPicPr>
          <p:cNvPr id="2" name="Picture 2" descr="page-css">
            <a:extLst>
              <a:ext uri="{FF2B5EF4-FFF2-40B4-BE49-F238E27FC236}">
                <a16:creationId xmlns:a16="http://schemas.microsoft.com/office/drawing/2014/main" id="{31E2977D-1C3C-436B-A0FA-EB29DEBFD5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48887" y="2726528"/>
            <a:ext cx="5988280" cy="327562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5" name="矢印: 右 4">
            <a:extLst>
              <a:ext uri="{FF2B5EF4-FFF2-40B4-BE49-F238E27FC236}">
                <a16:creationId xmlns:a16="http://schemas.microsoft.com/office/drawing/2014/main" id="{A9A5B907-4341-4EBF-AE62-D8A97A54C7D0}"/>
              </a:ext>
            </a:extLst>
          </p:cNvPr>
          <p:cNvSpPr/>
          <p:nvPr/>
        </p:nvSpPr>
        <p:spPr>
          <a:xfrm rot="826566">
            <a:off x="6488216" y="3813461"/>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 name="矢印: 右 7">
            <a:extLst>
              <a:ext uri="{FF2B5EF4-FFF2-40B4-BE49-F238E27FC236}">
                <a16:creationId xmlns:a16="http://schemas.microsoft.com/office/drawing/2014/main" id="{6EB7A35C-183D-4ECF-845E-5736B2B0B05E}"/>
              </a:ext>
            </a:extLst>
          </p:cNvPr>
          <p:cNvSpPr/>
          <p:nvPr/>
        </p:nvSpPr>
        <p:spPr>
          <a:xfrm rot="12233852">
            <a:off x="9619487" y="3246439"/>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32</a:t>
            </a:fld>
            <a:endParaRPr kumimoji="1" lang="ja-JP" altLang="en-US"/>
          </a:p>
        </p:txBody>
      </p:sp>
    </p:spTree>
    <p:extLst>
      <p:ext uri="{BB962C8B-B14F-4D97-AF65-F5344CB8AC3E}">
        <p14:creationId xmlns:p14="http://schemas.microsoft.com/office/powerpoint/2010/main" val="15929127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いよいよ機能開発、その前に</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2502865"/>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画面イメージからどうやって作っていけばいいのだろう？</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まず何を作るのだろう？</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何を考えないといけないのだろう？</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p:txBody>
      </p:sp>
      <p:pic>
        <p:nvPicPr>
          <p:cNvPr id="2" name="Picture 2" descr="page-css">
            <a:extLst>
              <a:ext uri="{FF2B5EF4-FFF2-40B4-BE49-F238E27FC236}">
                <a16:creationId xmlns:a16="http://schemas.microsoft.com/office/drawing/2014/main" id="{7887E9A5-85F1-4B6B-8A5F-1C3783D68F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48887" y="2726528"/>
            <a:ext cx="5988280" cy="327562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4" name="スライド番号プレースホルダー 3">
            <a:extLst>
              <a:ext uri="{FF2B5EF4-FFF2-40B4-BE49-F238E27FC236}">
                <a16:creationId xmlns:a16="http://schemas.microsoft.com/office/drawing/2014/main" id="{64E01BA0-0788-480C-B156-10197DB1FDD4}"/>
              </a:ext>
            </a:extLst>
          </p:cNvPr>
          <p:cNvSpPr>
            <a:spLocks noGrp="1"/>
          </p:cNvSpPr>
          <p:nvPr>
            <p:ph type="sldNum" sz="quarter" idx="12"/>
          </p:nvPr>
        </p:nvSpPr>
        <p:spPr/>
        <p:txBody>
          <a:bodyPr/>
          <a:lstStyle/>
          <a:p>
            <a:fld id="{A783C381-2822-4F05-8A88-66F73725CF2D}" type="slidenum">
              <a:rPr kumimoji="1" lang="ja-JP" altLang="en-US" smtClean="0"/>
              <a:t>33</a:t>
            </a:fld>
            <a:endParaRPr kumimoji="1" lang="ja-JP" altLang="en-US"/>
          </a:p>
        </p:txBody>
      </p:sp>
    </p:spTree>
    <p:extLst>
      <p:ext uri="{BB962C8B-B14F-4D97-AF65-F5344CB8AC3E}">
        <p14:creationId xmlns:p14="http://schemas.microsoft.com/office/powerpoint/2010/main" val="411274294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先人の知恵に学ぼう</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1682127"/>
          </a:xfrm>
          <a:prstGeom prst="rect">
            <a:avLst/>
          </a:prstGeom>
          <a:noFill/>
        </p:spPr>
        <p:txBody>
          <a:bodyPr wrap="square" rtlCol="0">
            <a:spAutoFit/>
          </a:bodyPr>
          <a:lstStyle/>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React</a:t>
            </a:r>
            <a:r>
              <a:rPr kumimoji="1" lang="ja-JP" altLang="en-US" sz="2000" dirty="0">
                <a:highlight>
                  <a:srgbClr val="FFFF00"/>
                </a:highlight>
                <a:latin typeface="Meiryo UI" panose="020B0604030504040204" pitchFamily="50" charset="-128"/>
                <a:ea typeface="Meiryo UI" panose="020B0604030504040204" pitchFamily="50" charset="-128"/>
              </a:rPr>
              <a:t>の流儀</a:t>
            </a: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hlinkClick r:id="rId3"/>
              </a:rPr>
              <a:t>https://ja.reactjs.org/docs/thinking-in-react.html</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ページの作り方が紹介されています。</a:t>
            </a:r>
            <a:endParaRPr kumimoji="1" lang="en-US" altLang="ja-JP" sz="2000" dirty="0">
              <a:latin typeface="Meiryo UI" panose="020B0604030504040204" pitchFamily="50" charset="-128"/>
              <a:ea typeface="Meiryo UI" panose="020B0604030504040204" pitchFamily="50" charset="-128"/>
            </a:endParaRPr>
          </a:p>
        </p:txBody>
      </p:sp>
      <p:pic>
        <p:nvPicPr>
          <p:cNvPr id="4" name="図 3">
            <a:extLst>
              <a:ext uri="{FF2B5EF4-FFF2-40B4-BE49-F238E27FC236}">
                <a16:creationId xmlns:a16="http://schemas.microsoft.com/office/drawing/2014/main" id="{3269EB84-F14E-4CD2-9295-84694D31B0FF}"/>
              </a:ext>
            </a:extLst>
          </p:cNvPr>
          <p:cNvPicPr>
            <a:picLocks noChangeAspect="1"/>
          </p:cNvPicPr>
          <p:nvPr/>
        </p:nvPicPr>
        <p:blipFill rotWithShape="1">
          <a:blip r:embed="rId4"/>
          <a:srcRect b="20214"/>
          <a:stretch/>
        </p:blipFill>
        <p:spPr>
          <a:xfrm>
            <a:off x="5960647" y="2572014"/>
            <a:ext cx="5803995" cy="3951879"/>
          </a:xfrm>
          <a:prstGeom prst="rect">
            <a:avLst/>
          </a:prstGeom>
          <a:ln>
            <a:noFill/>
          </a:ln>
          <a:effectLst>
            <a:outerShdw blurRad="292100" dist="139700" dir="2700000" algn="tl" rotWithShape="0">
              <a:srgbClr val="333333">
                <a:alpha val="65000"/>
              </a:srgbClr>
            </a:outerShdw>
          </a:effectLst>
        </p:spPr>
      </p:pic>
      <p:sp>
        <p:nvSpPr>
          <p:cNvPr id="5" name="矢印: 右 4">
            <a:extLst>
              <a:ext uri="{FF2B5EF4-FFF2-40B4-BE49-F238E27FC236}">
                <a16:creationId xmlns:a16="http://schemas.microsoft.com/office/drawing/2014/main" id="{89EF67A1-31B2-43C0-970B-7DF91624B143}"/>
              </a:ext>
            </a:extLst>
          </p:cNvPr>
          <p:cNvSpPr/>
          <p:nvPr/>
        </p:nvSpPr>
        <p:spPr>
          <a:xfrm rot="8252184">
            <a:off x="8314039" y="3539612"/>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 name="スライド番号プレースホルダー 1">
            <a:extLst>
              <a:ext uri="{FF2B5EF4-FFF2-40B4-BE49-F238E27FC236}">
                <a16:creationId xmlns:a16="http://schemas.microsoft.com/office/drawing/2014/main" id="{67F4A161-FFE4-49DB-BEB4-3390C8D7F9BA}"/>
              </a:ext>
            </a:extLst>
          </p:cNvPr>
          <p:cNvSpPr>
            <a:spLocks noGrp="1"/>
          </p:cNvSpPr>
          <p:nvPr>
            <p:ph type="sldNum" sz="quarter" idx="12"/>
          </p:nvPr>
        </p:nvSpPr>
        <p:spPr/>
        <p:txBody>
          <a:bodyPr/>
          <a:lstStyle/>
          <a:p>
            <a:fld id="{A783C381-2822-4F05-8A88-66F73725CF2D}" type="slidenum">
              <a:rPr kumimoji="1" lang="ja-JP" altLang="en-US" smtClean="0"/>
              <a:t>34</a:t>
            </a:fld>
            <a:endParaRPr kumimoji="1" lang="ja-JP" altLang="en-US"/>
          </a:p>
        </p:txBody>
      </p:sp>
    </p:spTree>
    <p:extLst>
      <p:ext uri="{BB962C8B-B14F-4D97-AF65-F5344CB8AC3E}">
        <p14:creationId xmlns:p14="http://schemas.microsoft.com/office/powerpoint/2010/main" val="387481377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開発ステップ</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5375446"/>
          </a:xfrm>
          <a:prstGeom prst="rect">
            <a:avLst/>
          </a:prstGeom>
          <a:noFill/>
        </p:spPr>
        <p:txBody>
          <a:bodyPr wrap="square" rtlCol="0">
            <a:spAutoFit/>
          </a:bodyPr>
          <a:lstStyle/>
          <a:p>
            <a:pPr>
              <a:lnSpc>
                <a:spcPts val="3200"/>
              </a:lnSpc>
            </a:pPr>
            <a:r>
              <a:rPr kumimoji="1" lang="ja-JP" altLang="en-US" sz="2000" dirty="0">
                <a:highlight>
                  <a:srgbClr val="FFFF00"/>
                </a:highlight>
                <a:latin typeface="Meiryo UI" panose="020B0604030504040204" pitchFamily="50" charset="-128"/>
                <a:ea typeface="Meiryo UI" panose="020B0604030504040204" pitchFamily="50" charset="-128"/>
              </a:rPr>
              <a:t>モックをそのまま表示する</a:t>
            </a:r>
            <a:r>
              <a:rPr kumimoji="1" lang="en-US" altLang="ja-JP" sz="2000" dirty="0">
                <a:latin typeface="Meiryo UI" panose="020B0604030504040204" pitchFamily="50" charset="-128"/>
                <a:ea typeface="Meiryo UI" panose="020B0604030504040204" pitchFamily="50" charset="-128"/>
              </a:rPr>
              <a:t>								</a:t>
            </a:r>
            <a:r>
              <a:rPr kumimoji="1" lang="ja-JP" altLang="en-US" sz="2000" dirty="0">
                <a:highlight>
                  <a:srgbClr val="FFFF00"/>
                </a:highlight>
                <a:latin typeface="Meiryo UI" panose="020B0604030504040204" pitchFamily="50" charset="-128"/>
                <a:ea typeface="Meiryo UI" panose="020B0604030504040204" pitchFamily="50" charset="-128"/>
              </a:rPr>
              <a:t>見たままにコンポーネントに分割する</a:t>
            </a: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highlight>
                  <a:srgbClr val="FFFF00"/>
                </a:highlight>
                <a:latin typeface="Meiryo UI" panose="020B0604030504040204" pitchFamily="50" charset="-128"/>
                <a:ea typeface="Meiryo UI" panose="020B0604030504040204" pitchFamily="50" charset="-128"/>
              </a:rPr>
              <a:t>状態</a:t>
            </a:r>
            <a:r>
              <a:rPr kumimoji="1" lang="en-US" altLang="ja-JP" sz="2000" dirty="0">
                <a:highlight>
                  <a:srgbClr val="FFFF00"/>
                </a:highlight>
                <a:latin typeface="Meiryo UI" panose="020B0604030504040204" pitchFamily="50" charset="-128"/>
                <a:ea typeface="Meiryo UI" panose="020B0604030504040204" pitchFamily="50" charset="-128"/>
              </a:rPr>
              <a:t>(state)</a:t>
            </a:r>
            <a:r>
              <a:rPr kumimoji="1" lang="ja-JP" altLang="en-US" sz="2000" dirty="0">
                <a:highlight>
                  <a:srgbClr val="FFFF00"/>
                </a:highlight>
                <a:latin typeface="Meiryo UI" panose="020B0604030504040204" pitchFamily="50" charset="-128"/>
                <a:ea typeface="Meiryo UI" panose="020B0604030504040204" pitchFamily="50" charset="-128"/>
              </a:rPr>
              <a:t>を決めて機能を作る</a:t>
            </a: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　最小限の状態を考える</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　導出できるものは状態としない</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　状態をどのコンポーネントで持つか決める</a:t>
            </a:r>
            <a:endParaRPr kumimoji="1" lang="en-US" altLang="ja-JP" sz="2000" dirty="0">
              <a:latin typeface="Meiryo UI" panose="020B0604030504040204" pitchFamily="50" charset="-128"/>
              <a:ea typeface="Meiryo UI" panose="020B0604030504040204" pitchFamily="50" charset="-128"/>
            </a:endParaRPr>
          </a:p>
        </p:txBody>
      </p:sp>
      <p:pic>
        <p:nvPicPr>
          <p:cNvPr id="3074" name="Picture 2" descr="page-css">
            <a:extLst>
              <a:ext uri="{FF2B5EF4-FFF2-40B4-BE49-F238E27FC236}">
                <a16:creationId xmlns:a16="http://schemas.microsoft.com/office/drawing/2014/main" id="{14678974-90DB-44EB-BD78-5DB08AF10B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7001" y="1949168"/>
            <a:ext cx="4492583" cy="245746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 name="図 1">
            <a:extLst>
              <a:ext uri="{FF2B5EF4-FFF2-40B4-BE49-F238E27FC236}">
                <a16:creationId xmlns:a16="http://schemas.microsoft.com/office/drawing/2014/main" id="{F852776E-70B1-401C-AA89-7FA52F0048BA}"/>
              </a:ext>
            </a:extLst>
          </p:cNvPr>
          <p:cNvPicPr>
            <a:picLocks noChangeAspect="1"/>
          </p:cNvPicPr>
          <p:nvPr/>
        </p:nvPicPr>
        <p:blipFill>
          <a:blip r:embed="rId4"/>
          <a:stretch>
            <a:fillRect/>
          </a:stretch>
        </p:blipFill>
        <p:spPr>
          <a:xfrm>
            <a:off x="6717135" y="1949168"/>
            <a:ext cx="4886730" cy="3338207"/>
          </a:xfrm>
          <a:prstGeom prst="rect">
            <a:avLst/>
          </a:prstGeom>
          <a:ln>
            <a:noFill/>
          </a:ln>
          <a:effectLst>
            <a:outerShdw blurRad="292100" dist="139700" dir="2700000" algn="tl" rotWithShape="0">
              <a:srgbClr val="333333">
                <a:alpha val="65000"/>
              </a:srgbClr>
            </a:outerShdw>
          </a:effectLst>
        </p:spPr>
      </p:pic>
      <p:sp>
        <p:nvSpPr>
          <p:cNvPr id="7" name="矢印: 右 6">
            <a:extLst>
              <a:ext uri="{FF2B5EF4-FFF2-40B4-BE49-F238E27FC236}">
                <a16:creationId xmlns:a16="http://schemas.microsoft.com/office/drawing/2014/main" id="{6B210C56-515C-4435-83A0-440598E028D8}"/>
              </a:ext>
            </a:extLst>
          </p:cNvPr>
          <p:cNvSpPr/>
          <p:nvPr/>
        </p:nvSpPr>
        <p:spPr>
          <a:xfrm>
            <a:off x="5783586" y="3117594"/>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 name="矢印: 右 9">
            <a:extLst>
              <a:ext uri="{FF2B5EF4-FFF2-40B4-BE49-F238E27FC236}">
                <a16:creationId xmlns:a16="http://schemas.microsoft.com/office/drawing/2014/main" id="{0ED67CFF-D10A-442D-9353-362A15612A3D}"/>
              </a:ext>
            </a:extLst>
          </p:cNvPr>
          <p:cNvSpPr/>
          <p:nvPr/>
        </p:nvSpPr>
        <p:spPr>
          <a:xfrm rot="10122786">
            <a:off x="4879721" y="5097440"/>
            <a:ext cx="1442730"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 name="スライド番号プレースホルダー 3">
            <a:extLst>
              <a:ext uri="{FF2B5EF4-FFF2-40B4-BE49-F238E27FC236}">
                <a16:creationId xmlns:a16="http://schemas.microsoft.com/office/drawing/2014/main" id="{55680C2F-23D2-4B07-88D7-BB31A41AD00A}"/>
              </a:ext>
            </a:extLst>
          </p:cNvPr>
          <p:cNvSpPr>
            <a:spLocks noGrp="1"/>
          </p:cNvSpPr>
          <p:nvPr>
            <p:ph type="sldNum" sz="quarter" idx="12"/>
          </p:nvPr>
        </p:nvSpPr>
        <p:spPr/>
        <p:txBody>
          <a:bodyPr/>
          <a:lstStyle/>
          <a:p>
            <a:fld id="{A783C381-2822-4F05-8A88-66F73725CF2D}" type="slidenum">
              <a:rPr kumimoji="1" lang="ja-JP" altLang="en-US" smtClean="0"/>
              <a:t>35</a:t>
            </a:fld>
            <a:endParaRPr kumimoji="1" lang="ja-JP" altLang="en-US"/>
          </a:p>
        </p:txBody>
      </p:sp>
    </p:spTree>
    <p:extLst>
      <p:ext uri="{BB962C8B-B14F-4D97-AF65-F5344CB8AC3E}">
        <p14:creationId xmlns:p14="http://schemas.microsoft.com/office/powerpoint/2010/main" val="191487031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1682127"/>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まずはモックをそのまま表示します。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はじめにアプリを起動し、</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HTML</a:t>
            </a:r>
            <a:r>
              <a:rPr kumimoji="1" lang="ja-JP" altLang="en-US" sz="2000" dirty="0">
                <a:latin typeface="Meiryo UI" panose="020B0604030504040204" pitchFamily="50" charset="-128"/>
                <a:ea typeface="Meiryo UI" panose="020B0604030504040204" pitchFamily="50" charset="-128"/>
              </a:rPr>
              <a:t>、</a:t>
            </a:r>
            <a:r>
              <a:rPr kumimoji="1" lang="en-US" altLang="ja-JP" sz="2000" dirty="0">
                <a:latin typeface="Meiryo UI" panose="020B0604030504040204" pitchFamily="50" charset="-128"/>
                <a:ea typeface="Meiryo UI" panose="020B0604030504040204" pitchFamily="50" charset="-128"/>
              </a:rPr>
              <a:t>CSS</a:t>
            </a:r>
            <a:r>
              <a:rPr kumimoji="1" lang="ja-JP" altLang="en-US" sz="2000" dirty="0">
                <a:latin typeface="Meiryo UI" panose="020B0604030504040204" pitchFamily="50" charset="-128"/>
                <a:ea typeface="Meiryo UI" panose="020B0604030504040204" pitchFamily="50" charset="-128"/>
              </a:rPr>
              <a:t>の順に反映していきます。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ページ外観の作成</a:t>
            </a:r>
          </a:p>
        </p:txBody>
      </p:sp>
      <p:sp>
        <p:nvSpPr>
          <p:cNvPr id="8" name="矢印: 右 7">
            <a:extLst>
              <a:ext uri="{FF2B5EF4-FFF2-40B4-BE49-F238E27FC236}">
                <a16:creationId xmlns:a16="http://schemas.microsoft.com/office/drawing/2014/main" id="{4971AF84-FCEA-4537-BC67-0E62EEBD6C48}"/>
              </a:ext>
            </a:extLst>
          </p:cNvPr>
          <p:cNvSpPr/>
          <p:nvPr/>
        </p:nvSpPr>
        <p:spPr>
          <a:xfrm rot="20402579">
            <a:off x="8544810" y="2131064"/>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5" name="図 4">
            <a:extLst>
              <a:ext uri="{FF2B5EF4-FFF2-40B4-BE49-F238E27FC236}">
                <a16:creationId xmlns:a16="http://schemas.microsoft.com/office/drawing/2014/main" id="{720CA14F-EDE1-4D24-8818-B0B13151ADD0}"/>
              </a:ext>
            </a:extLst>
          </p:cNvPr>
          <p:cNvPicPr>
            <a:picLocks noChangeAspect="1"/>
          </p:cNvPicPr>
          <p:nvPr/>
        </p:nvPicPr>
        <p:blipFill>
          <a:blip r:embed="rId3"/>
          <a:stretch>
            <a:fillRect/>
          </a:stretch>
        </p:blipFill>
        <p:spPr>
          <a:xfrm>
            <a:off x="9418199" y="822848"/>
            <a:ext cx="1872200" cy="2606152"/>
          </a:xfrm>
          <a:prstGeom prst="rect">
            <a:avLst/>
          </a:prstGeom>
          <a:ln>
            <a:noFill/>
          </a:ln>
          <a:effectLst>
            <a:outerShdw blurRad="292100" dist="139700" dir="2700000" algn="tl" rotWithShape="0">
              <a:srgbClr val="333333">
                <a:alpha val="65000"/>
              </a:srgbClr>
            </a:outerShdw>
          </a:effectLst>
        </p:spPr>
      </p:pic>
      <p:pic>
        <p:nvPicPr>
          <p:cNvPr id="7" name="図 6">
            <a:extLst>
              <a:ext uri="{FF2B5EF4-FFF2-40B4-BE49-F238E27FC236}">
                <a16:creationId xmlns:a16="http://schemas.microsoft.com/office/drawing/2014/main" id="{5234C250-4BD9-40BE-8220-F212080CD9FE}"/>
              </a:ext>
            </a:extLst>
          </p:cNvPr>
          <p:cNvPicPr>
            <a:picLocks noChangeAspect="1"/>
          </p:cNvPicPr>
          <p:nvPr/>
        </p:nvPicPr>
        <p:blipFill>
          <a:blip r:embed="rId4"/>
          <a:stretch>
            <a:fillRect/>
          </a:stretch>
        </p:blipFill>
        <p:spPr>
          <a:xfrm>
            <a:off x="5986021" y="2125924"/>
            <a:ext cx="2152950" cy="714475"/>
          </a:xfrm>
          <a:prstGeom prst="rect">
            <a:avLst/>
          </a:prstGeom>
          <a:ln>
            <a:noFill/>
          </a:ln>
          <a:effectLst>
            <a:outerShdw blurRad="292100" dist="139700" dir="2700000" algn="tl" rotWithShape="0">
              <a:srgbClr val="333333">
                <a:alpha val="65000"/>
              </a:srgbClr>
            </a:outerShdw>
          </a:effectLst>
        </p:spPr>
      </p:pic>
      <p:pic>
        <p:nvPicPr>
          <p:cNvPr id="9" name="図 8">
            <a:extLst>
              <a:ext uri="{FF2B5EF4-FFF2-40B4-BE49-F238E27FC236}">
                <a16:creationId xmlns:a16="http://schemas.microsoft.com/office/drawing/2014/main" id="{231216D7-7610-41AB-9F52-DFBB521EA6DE}"/>
              </a:ext>
            </a:extLst>
          </p:cNvPr>
          <p:cNvPicPr>
            <a:picLocks noChangeAspect="1"/>
          </p:cNvPicPr>
          <p:nvPr/>
        </p:nvPicPr>
        <p:blipFill>
          <a:blip r:embed="rId5"/>
          <a:stretch>
            <a:fillRect/>
          </a:stretch>
        </p:blipFill>
        <p:spPr>
          <a:xfrm>
            <a:off x="6532780" y="4207486"/>
            <a:ext cx="4752102" cy="1824807"/>
          </a:xfrm>
          <a:prstGeom prst="rect">
            <a:avLst/>
          </a:prstGeom>
          <a:ln>
            <a:noFill/>
          </a:ln>
          <a:effectLst>
            <a:outerShdw blurRad="292100" dist="139700" dir="2700000" algn="tl" rotWithShape="0">
              <a:srgbClr val="333333">
                <a:alpha val="65000"/>
              </a:srgbClr>
            </a:outerShdw>
          </a:effectLst>
        </p:spPr>
      </p:pic>
      <p:sp>
        <p:nvSpPr>
          <p:cNvPr id="11" name="矢印: 右 10">
            <a:extLst>
              <a:ext uri="{FF2B5EF4-FFF2-40B4-BE49-F238E27FC236}">
                <a16:creationId xmlns:a16="http://schemas.microsoft.com/office/drawing/2014/main" id="{464ED2DE-C472-480F-A83C-51AEB61B20D5}"/>
              </a:ext>
            </a:extLst>
          </p:cNvPr>
          <p:cNvSpPr/>
          <p:nvPr/>
        </p:nvSpPr>
        <p:spPr>
          <a:xfrm rot="6397964">
            <a:off x="10114525" y="3654876"/>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3" name="テキスト ボックス 12">
            <a:extLst>
              <a:ext uri="{FF2B5EF4-FFF2-40B4-BE49-F238E27FC236}">
                <a16:creationId xmlns:a16="http://schemas.microsoft.com/office/drawing/2014/main" id="{2C616717-421E-430F-A4E2-012A4A34C9DA}"/>
              </a:ext>
            </a:extLst>
          </p:cNvPr>
          <p:cNvSpPr txBox="1"/>
          <p:nvPr/>
        </p:nvSpPr>
        <p:spPr>
          <a:xfrm>
            <a:off x="5986021" y="3034713"/>
            <a:ext cx="3051205" cy="671659"/>
          </a:xfrm>
          <a:prstGeom prst="rect">
            <a:avLst/>
          </a:prstGeom>
          <a:solidFill>
            <a:schemeClr val="accent4"/>
          </a:solidFill>
        </p:spPr>
        <p:txBody>
          <a:bodyPr wrap="square" rtlCol="0">
            <a:spAutoFit/>
          </a:bodyPr>
          <a:lstStyle/>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はじめにアプリを起動します。</a:t>
            </a: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変更したら検知して反映されます。</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
        <p:nvSpPr>
          <p:cNvPr id="15" name="テキスト ボックス 14">
            <a:extLst>
              <a:ext uri="{FF2B5EF4-FFF2-40B4-BE49-F238E27FC236}">
                <a16:creationId xmlns:a16="http://schemas.microsoft.com/office/drawing/2014/main" id="{42E0762A-63B5-4E25-A063-6E7CC4197E9A}"/>
              </a:ext>
            </a:extLst>
          </p:cNvPr>
          <p:cNvSpPr txBox="1"/>
          <p:nvPr/>
        </p:nvSpPr>
        <p:spPr>
          <a:xfrm>
            <a:off x="9663229" y="307614"/>
            <a:ext cx="1382140" cy="363882"/>
          </a:xfrm>
          <a:prstGeom prst="rect">
            <a:avLst/>
          </a:prstGeom>
          <a:solidFill>
            <a:schemeClr val="accent4"/>
          </a:solidFill>
        </p:spPr>
        <p:txBody>
          <a:bodyPr wrap="square" rtlCol="0">
            <a:spAutoFit/>
          </a:bodyPr>
          <a:lstStyle/>
          <a:p>
            <a:pPr>
              <a:lnSpc>
                <a:spcPts val="2400"/>
              </a:lnSpc>
            </a:pPr>
            <a:r>
              <a:rPr kumimoji="1" lang="en-US" altLang="ja-JP" sz="1600" dirty="0">
                <a:solidFill>
                  <a:schemeClr val="bg1"/>
                </a:solidFill>
                <a:latin typeface="Meiryo UI" panose="020B0604030504040204" pitchFamily="50" charset="-128"/>
                <a:ea typeface="Meiryo UI" panose="020B0604030504040204" pitchFamily="50" charset="-128"/>
              </a:rPr>
              <a:t>HTML</a:t>
            </a:r>
            <a:r>
              <a:rPr kumimoji="1" lang="ja-JP" altLang="en-US" sz="1600" dirty="0">
                <a:solidFill>
                  <a:schemeClr val="bg1"/>
                </a:solidFill>
                <a:latin typeface="Meiryo UI" panose="020B0604030504040204" pitchFamily="50" charset="-128"/>
                <a:ea typeface="Meiryo UI" panose="020B0604030504040204" pitchFamily="50" charset="-128"/>
              </a:rPr>
              <a:t>を反映</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
        <p:nvSpPr>
          <p:cNvPr id="17" name="テキスト ボックス 16">
            <a:extLst>
              <a:ext uri="{FF2B5EF4-FFF2-40B4-BE49-F238E27FC236}">
                <a16:creationId xmlns:a16="http://schemas.microsoft.com/office/drawing/2014/main" id="{05118424-8372-40D9-A74E-C4F7102FC7DD}"/>
              </a:ext>
            </a:extLst>
          </p:cNvPr>
          <p:cNvSpPr txBox="1"/>
          <p:nvPr/>
        </p:nvSpPr>
        <p:spPr>
          <a:xfrm>
            <a:off x="10118490" y="6175252"/>
            <a:ext cx="1166391" cy="363882"/>
          </a:xfrm>
          <a:prstGeom prst="rect">
            <a:avLst/>
          </a:prstGeom>
          <a:solidFill>
            <a:schemeClr val="accent4"/>
          </a:solidFill>
        </p:spPr>
        <p:txBody>
          <a:bodyPr wrap="square" rtlCol="0">
            <a:spAutoFit/>
          </a:bodyPr>
          <a:lstStyle/>
          <a:p>
            <a:pPr>
              <a:lnSpc>
                <a:spcPts val="2400"/>
              </a:lnSpc>
            </a:pPr>
            <a:r>
              <a:rPr kumimoji="1" lang="en-US" altLang="ja-JP" sz="1600" dirty="0">
                <a:solidFill>
                  <a:schemeClr val="bg1"/>
                </a:solidFill>
                <a:latin typeface="Meiryo UI" panose="020B0604030504040204" pitchFamily="50" charset="-128"/>
                <a:ea typeface="Meiryo UI" panose="020B0604030504040204" pitchFamily="50" charset="-128"/>
              </a:rPr>
              <a:t>CSS</a:t>
            </a:r>
            <a:r>
              <a:rPr kumimoji="1" lang="ja-JP" altLang="en-US" sz="1600" dirty="0">
                <a:solidFill>
                  <a:schemeClr val="bg1"/>
                </a:solidFill>
                <a:latin typeface="Meiryo UI" panose="020B0604030504040204" pitchFamily="50" charset="-128"/>
                <a:ea typeface="Meiryo UI" panose="020B0604030504040204" pitchFamily="50" charset="-128"/>
              </a:rPr>
              <a:t>を反映</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
        <p:nvSpPr>
          <p:cNvPr id="2" name="スライド番号プレースホルダー 1">
            <a:extLst>
              <a:ext uri="{FF2B5EF4-FFF2-40B4-BE49-F238E27FC236}">
                <a16:creationId xmlns:a16="http://schemas.microsoft.com/office/drawing/2014/main" id="{55B19FB8-262D-41EF-A938-8D7ED132C034}"/>
              </a:ext>
            </a:extLst>
          </p:cNvPr>
          <p:cNvSpPr>
            <a:spLocks noGrp="1"/>
          </p:cNvSpPr>
          <p:nvPr>
            <p:ph type="sldNum" sz="quarter" idx="12"/>
          </p:nvPr>
        </p:nvSpPr>
        <p:spPr/>
        <p:txBody>
          <a:bodyPr/>
          <a:lstStyle/>
          <a:p>
            <a:fld id="{A783C381-2822-4F05-8A88-66F73725CF2D}" type="slidenum">
              <a:rPr kumimoji="1" lang="ja-JP" altLang="en-US" smtClean="0"/>
              <a:t>36</a:t>
            </a:fld>
            <a:endParaRPr kumimoji="1" lang="ja-JP" altLang="en-US"/>
          </a:p>
        </p:txBody>
      </p:sp>
    </p:spTree>
    <p:extLst>
      <p:ext uri="{BB962C8B-B14F-4D97-AF65-F5344CB8AC3E}">
        <p14:creationId xmlns:p14="http://schemas.microsoft.com/office/powerpoint/2010/main" val="222591911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2913233"/>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はじめにアプリを起動します。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先ほど走らせておいたパッケージのインストール</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が終わっているか確認します。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frontend</a:t>
            </a:r>
            <a:r>
              <a:rPr kumimoji="1" lang="ja-JP" altLang="en-US" sz="2000" dirty="0">
                <a:latin typeface="Meiryo UI" panose="020B0604030504040204" pitchFamily="50" charset="-128"/>
                <a:ea typeface="Meiryo UI" panose="020B0604030504040204" pitchFamily="50" charset="-128"/>
              </a:rPr>
              <a:t>ディレクトリで次のコマンドで起動します。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a:t>
            </a:r>
            <a:r>
              <a:rPr kumimoji="1" lang="ja-JP" altLang="en-US" sz="2000" dirty="0">
                <a:highlight>
                  <a:srgbClr val="FFFF00"/>
                </a:highlight>
                <a:latin typeface="Meiryo UI" panose="020B0604030504040204" pitchFamily="50" charset="-128"/>
                <a:ea typeface="Meiryo UI" panose="020B0604030504040204" pitchFamily="50" charset="-128"/>
              </a:rPr>
              <a:t> </a:t>
            </a:r>
            <a:r>
              <a:rPr kumimoji="1" lang="en-US" altLang="ja-JP" sz="2000" dirty="0" err="1">
                <a:highlight>
                  <a:srgbClr val="FFFF00"/>
                </a:highlight>
                <a:latin typeface="Meiryo UI" panose="020B0604030504040204" pitchFamily="50" charset="-128"/>
                <a:ea typeface="Meiryo UI" panose="020B0604030504040204" pitchFamily="50" charset="-128"/>
              </a:rPr>
              <a:t>npm</a:t>
            </a:r>
            <a:r>
              <a:rPr kumimoji="1" lang="ja-JP" altLang="en-US" sz="2000" dirty="0">
                <a:highlight>
                  <a:srgbClr val="FFFF00"/>
                </a:highlight>
                <a:latin typeface="Meiryo UI" panose="020B0604030504040204" pitchFamily="50" charset="-128"/>
                <a:ea typeface="Meiryo UI" panose="020B0604030504040204" pitchFamily="50" charset="-128"/>
              </a:rPr>
              <a:t> </a:t>
            </a:r>
            <a:r>
              <a:rPr kumimoji="1" lang="en-US" altLang="ja-JP" sz="2000" dirty="0">
                <a:highlight>
                  <a:srgbClr val="FFFF00"/>
                </a:highlight>
                <a:latin typeface="Meiryo UI" panose="020B0604030504040204" pitchFamily="50" charset="-128"/>
                <a:ea typeface="Meiryo UI" panose="020B0604030504040204" pitchFamily="50" charset="-128"/>
              </a:rPr>
              <a:t>run</a:t>
            </a:r>
            <a:r>
              <a:rPr kumimoji="1" lang="ja-JP" altLang="en-US" sz="2000" dirty="0">
                <a:highlight>
                  <a:srgbClr val="FFFF00"/>
                </a:highlight>
                <a:latin typeface="Meiryo UI" panose="020B0604030504040204" pitchFamily="50" charset="-128"/>
                <a:ea typeface="Meiryo UI" panose="020B0604030504040204" pitchFamily="50" charset="-128"/>
              </a:rPr>
              <a:t> </a:t>
            </a:r>
            <a:r>
              <a:rPr kumimoji="1" lang="en-US" altLang="ja-JP" sz="2000" dirty="0">
                <a:highlight>
                  <a:srgbClr val="FFFF00"/>
                </a:highlight>
                <a:latin typeface="Meiryo UI" panose="020B0604030504040204" pitchFamily="50" charset="-128"/>
                <a:ea typeface="Meiryo UI" panose="020B0604030504040204" pitchFamily="50" charset="-128"/>
              </a:rPr>
              <a:t>start</a:t>
            </a: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アプリの起動</a:t>
            </a:r>
          </a:p>
        </p:txBody>
      </p:sp>
      <p:pic>
        <p:nvPicPr>
          <p:cNvPr id="7" name="図 6">
            <a:extLst>
              <a:ext uri="{FF2B5EF4-FFF2-40B4-BE49-F238E27FC236}">
                <a16:creationId xmlns:a16="http://schemas.microsoft.com/office/drawing/2014/main" id="{5234C250-4BD9-40BE-8220-F212080CD9FE}"/>
              </a:ext>
            </a:extLst>
          </p:cNvPr>
          <p:cNvPicPr>
            <a:picLocks noChangeAspect="1"/>
          </p:cNvPicPr>
          <p:nvPr/>
        </p:nvPicPr>
        <p:blipFill>
          <a:blip r:embed="rId3"/>
          <a:stretch>
            <a:fillRect/>
          </a:stretch>
        </p:blipFill>
        <p:spPr>
          <a:xfrm>
            <a:off x="5986021" y="2125924"/>
            <a:ext cx="2152950" cy="714475"/>
          </a:xfrm>
          <a:prstGeom prst="rect">
            <a:avLst/>
          </a:prstGeom>
          <a:ln>
            <a:noFill/>
          </a:ln>
          <a:effectLst>
            <a:outerShdw blurRad="292100" dist="139700" dir="2700000" algn="tl" rotWithShape="0">
              <a:srgbClr val="333333">
                <a:alpha val="65000"/>
              </a:srgbClr>
            </a:outerShdw>
          </a:effectLst>
        </p:spPr>
      </p:pic>
      <p:sp>
        <p:nvSpPr>
          <p:cNvPr id="13" name="テキスト ボックス 12">
            <a:extLst>
              <a:ext uri="{FF2B5EF4-FFF2-40B4-BE49-F238E27FC236}">
                <a16:creationId xmlns:a16="http://schemas.microsoft.com/office/drawing/2014/main" id="{2C616717-421E-430F-A4E2-012A4A34C9DA}"/>
              </a:ext>
            </a:extLst>
          </p:cNvPr>
          <p:cNvSpPr txBox="1"/>
          <p:nvPr/>
        </p:nvSpPr>
        <p:spPr>
          <a:xfrm>
            <a:off x="5986021" y="3034713"/>
            <a:ext cx="3051205" cy="671659"/>
          </a:xfrm>
          <a:prstGeom prst="rect">
            <a:avLst/>
          </a:prstGeom>
          <a:solidFill>
            <a:schemeClr val="accent4"/>
          </a:solidFill>
        </p:spPr>
        <p:txBody>
          <a:bodyPr wrap="square" rtlCol="0">
            <a:spAutoFit/>
          </a:bodyPr>
          <a:lstStyle/>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はじめにアプリを起動します。</a:t>
            </a: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変更したら検知して反映されます。</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
        <p:nvSpPr>
          <p:cNvPr id="2" name="スライド番号プレースホルダー 1">
            <a:extLst>
              <a:ext uri="{FF2B5EF4-FFF2-40B4-BE49-F238E27FC236}">
                <a16:creationId xmlns:a16="http://schemas.microsoft.com/office/drawing/2014/main" id="{55B19FB8-262D-41EF-A938-8D7ED132C034}"/>
              </a:ext>
            </a:extLst>
          </p:cNvPr>
          <p:cNvSpPr>
            <a:spLocks noGrp="1"/>
          </p:cNvSpPr>
          <p:nvPr>
            <p:ph type="sldNum" sz="quarter" idx="12"/>
          </p:nvPr>
        </p:nvSpPr>
        <p:spPr/>
        <p:txBody>
          <a:bodyPr/>
          <a:lstStyle/>
          <a:p>
            <a:fld id="{A783C381-2822-4F05-8A88-66F73725CF2D}" type="slidenum">
              <a:rPr kumimoji="1" lang="ja-JP" altLang="en-US" smtClean="0"/>
              <a:t>37</a:t>
            </a:fld>
            <a:endParaRPr kumimoji="1" lang="ja-JP" altLang="en-US"/>
          </a:p>
        </p:txBody>
      </p:sp>
      <p:sp>
        <p:nvSpPr>
          <p:cNvPr id="4" name="テキスト ボックス 3">
            <a:extLst>
              <a:ext uri="{FF2B5EF4-FFF2-40B4-BE49-F238E27FC236}">
                <a16:creationId xmlns:a16="http://schemas.microsoft.com/office/drawing/2014/main" id="{ADA9F786-CF51-4DAE-A01D-C037C44149F7}"/>
              </a:ext>
            </a:extLst>
          </p:cNvPr>
          <p:cNvSpPr txBox="1"/>
          <p:nvPr/>
        </p:nvSpPr>
        <p:spPr>
          <a:xfrm>
            <a:off x="5986020" y="4348416"/>
            <a:ext cx="2152951" cy="1292662"/>
          </a:xfrm>
          <a:prstGeom prst="rect">
            <a:avLst/>
          </a:prstGeom>
          <a:solidFill>
            <a:schemeClr val="accent3">
              <a:lumMod val="20000"/>
              <a:lumOff val="80000"/>
            </a:schemeClr>
          </a:solidFill>
        </p:spPr>
        <p:txBody>
          <a:bodyPr wrap="square" bIns="0" rtlCol="0">
            <a:spAutoFit/>
          </a:bodyPr>
          <a:lstStyle/>
          <a:p>
            <a:r>
              <a:rPr lang="en-US" altLang="ja-JP" sz="900" b="0" dirty="0">
                <a:solidFill>
                  <a:srgbClr val="B052A1"/>
                </a:solidFill>
                <a:effectLst/>
                <a:latin typeface="Consolas" panose="020B0609020204030204" pitchFamily="49" charset="0"/>
              </a:rPr>
              <a:t>import</a:t>
            </a:r>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React</a:t>
            </a:r>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from</a:t>
            </a:r>
            <a:r>
              <a:rPr lang="en-US" altLang="ja-JP" sz="900" b="0" dirty="0">
                <a:solidFill>
                  <a:srgbClr val="1A1A1A"/>
                </a:solidFill>
                <a:effectLst/>
                <a:latin typeface="Consolas" panose="020B0609020204030204" pitchFamily="49" charset="0"/>
              </a:rPr>
              <a:t> </a:t>
            </a:r>
            <a:r>
              <a:rPr lang="en-US" altLang="ja-JP" sz="900" b="0" dirty="0">
                <a:solidFill>
                  <a:srgbClr val="428226"/>
                </a:solidFill>
                <a:effectLst/>
                <a:latin typeface="Consolas" panose="020B0609020204030204" pitchFamily="49" charset="0"/>
              </a:rPr>
              <a:t>'react'</a:t>
            </a:r>
            <a:r>
              <a:rPr lang="en-US" altLang="ja-JP" sz="900" b="0" dirty="0">
                <a:solidFill>
                  <a:srgbClr val="1A1A1A"/>
                </a:solidFill>
                <a:effectLst/>
                <a:latin typeface="Consolas" panose="020B0609020204030204" pitchFamily="49" charset="0"/>
              </a:rPr>
              <a:t>;</a:t>
            </a:r>
          </a:p>
          <a:p>
            <a:br>
              <a:rPr lang="en-US" altLang="ja-JP" sz="900" b="0" dirty="0">
                <a:solidFill>
                  <a:srgbClr val="1A1A1A"/>
                </a:solidFill>
                <a:effectLst/>
                <a:latin typeface="Consolas" panose="020B0609020204030204" pitchFamily="49" charset="0"/>
              </a:rPr>
            </a:br>
            <a:r>
              <a:rPr lang="en-US" altLang="ja-JP" sz="900" b="0" dirty="0">
                <a:solidFill>
                  <a:srgbClr val="A56416"/>
                </a:solidFill>
                <a:effectLst/>
                <a:latin typeface="Consolas" panose="020B0609020204030204" pitchFamily="49" charset="0"/>
              </a:rPr>
              <a:t>function</a:t>
            </a:r>
            <a:r>
              <a:rPr lang="en-US" altLang="ja-JP" sz="900" b="0" dirty="0">
                <a:solidFill>
                  <a:srgbClr val="1A1A1A"/>
                </a:solidFill>
                <a:effectLst/>
                <a:latin typeface="Consolas" panose="020B0609020204030204" pitchFamily="49" charset="0"/>
              </a:rPr>
              <a:t> </a:t>
            </a:r>
            <a:r>
              <a:rPr lang="en-US" altLang="ja-JP" sz="900" b="0" dirty="0">
                <a:solidFill>
                  <a:srgbClr val="C94824"/>
                </a:solidFill>
                <a:effectLst/>
                <a:latin typeface="Consolas" panose="020B0609020204030204" pitchFamily="49" charset="0"/>
              </a:rPr>
              <a:t>App</a:t>
            </a:r>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return</a:t>
            </a:r>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&lt;h1&gt;</a:t>
            </a:r>
            <a:r>
              <a:rPr lang="en-US" altLang="ja-JP" sz="900" b="0" dirty="0">
                <a:solidFill>
                  <a:srgbClr val="428226"/>
                </a:solidFill>
                <a:effectLst/>
                <a:latin typeface="Consolas" panose="020B0609020204030204" pitchFamily="49" charset="0"/>
              </a:rPr>
              <a:t>Hello, world</a:t>
            </a:r>
            <a:r>
              <a:rPr lang="en-US" altLang="ja-JP" sz="900" b="0" dirty="0">
                <a:solidFill>
                  <a:srgbClr val="3778B7"/>
                </a:solidFill>
                <a:effectLst/>
                <a:latin typeface="Consolas" panose="020B0609020204030204" pitchFamily="49" charset="0"/>
              </a:rPr>
              <a:t>&lt;/h1&gt;</a:t>
            </a:r>
            <a:endParaRPr lang="en-US" altLang="ja-JP" sz="900" b="0" dirty="0">
              <a:solidFill>
                <a:srgbClr val="1A1A1A"/>
              </a:solidFill>
              <a:effectLst/>
              <a:latin typeface="Consolas" panose="020B0609020204030204" pitchFamily="49" charset="0"/>
            </a:endParaRPr>
          </a:p>
          <a:p>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a:t>
            </a:r>
          </a:p>
          <a:p>
            <a:br>
              <a:rPr lang="en-US" altLang="ja-JP" sz="900" b="0" dirty="0">
                <a:solidFill>
                  <a:srgbClr val="1A1A1A"/>
                </a:solidFill>
                <a:effectLst/>
                <a:latin typeface="Consolas" panose="020B0609020204030204" pitchFamily="49" charset="0"/>
              </a:rPr>
            </a:br>
            <a:r>
              <a:rPr lang="en-US" altLang="ja-JP" sz="900" b="0" dirty="0">
                <a:solidFill>
                  <a:srgbClr val="A56416"/>
                </a:solidFill>
                <a:effectLst/>
                <a:latin typeface="Consolas" panose="020B0609020204030204" pitchFamily="49" charset="0"/>
              </a:rPr>
              <a:t>export</a:t>
            </a:r>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default</a:t>
            </a:r>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App</a:t>
            </a:r>
            <a:r>
              <a:rPr lang="en-US" altLang="ja-JP" sz="900" b="0" dirty="0">
                <a:solidFill>
                  <a:srgbClr val="1A1A1A"/>
                </a:solidFill>
                <a:effectLst/>
                <a:latin typeface="Consolas" panose="020B0609020204030204" pitchFamily="49" charset="0"/>
              </a:rPr>
              <a:t>;</a:t>
            </a:r>
          </a:p>
        </p:txBody>
      </p:sp>
    </p:spTree>
    <p:extLst>
      <p:ext uri="{BB962C8B-B14F-4D97-AF65-F5344CB8AC3E}">
        <p14:creationId xmlns:p14="http://schemas.microsoft.com/office/powerpoint/2010/main" val="338489130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3323602"/>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次に</a:t>
            </a:r>
            <a:r>
              <a:rPr kumimoji="1" lang="en-US" altLang="ja-JP" sz="2000" dirty="0">
                <a:latin typeface="Meiryo UI" panose="020B0604030504040204" pitchFamily="50" charset="-128"/>
                <a:ea typeface="Meiryo UI" panose="020B0604030504040204" pitchFamily="50" charset="-128"/>
              </a:rPr>
              <a:t>HTML</a:t>
            </a:r>
            <a:r>
              <a:rPr kumimoji="1" lang="ja-JP" altLang="en-US" sz="2000" dirty="0">
                <a:latin typeface="Meiryo UI" panose="020B0604030504040204" pitchFamily="50" charset="-128"/>
                <a:ea typeface="Meiryo UI" panose="020B0604030504040204" pitchFamily="50" charset="-128"/>
              </a:rPr>
              <a:t>を反映します。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err="1">
                <a:latin typeface="Meiryo UI" panose="020B0604030504040204" pitchFamily="50" charset="-128"/>
                <a:ea typeface="Meiryo UI" panose="020B0604030504040204" pitchFamily="50" charset="-128"/>
              </a:rPr>
              <a:t>src</a:t>
            </a:r>
            <a:r>
              <a:rPr kumimoji="1" lang="ja-JP" altLang="en-US" sz="2000" dirty="0">
                <a:latin typeface="Meiryo UI" panose="020B0604030504040204" pitchFamily="50" charset="-128"/>
                <a:ea typeface="Meiryo UI" panose="020B0604030504040204" pitchFamily="50" charset="-128"/>
              </a:rPr>
              <a:t>ディレクトリの</a:t>
            </a:r>
            <a:r>
              <a:rPr kumimoji="1" lang="en-US" altLang="ja-JP" sz="2000" dirty="0" err="1">
                <a:highlight>
                  <a:srgbClr val="FFFF00"/>
                </a:highlight>
                <a:latin typeface="Meiryo UI" panose="020B0604030504040204" pitchFamily="50" charset="-128"/>
                <a:ea typeface="Meiryo UI" panose="020B0604030504040204" pitchFamily="50" charset="-128"/>
              </a:rPr>
              <a:t>App.tsx</a:t>
            </a:r>
            <a:r>
              <a:rPr kumimoji="1" lang="ja-JP" altLang="en-US" sz="2000" dirty="0">
                <a:latin typeface="Meiryo UI" panose="020B0604030504040204" pitchFamily="50" charset="-128"/>
                <a:ea typeface="Meiryo UI" panose="020B0604030504040204" pitchFamily="50" charset="-128"/>
              </a:rPr>
              <a:t>ファイルを開き、</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モックの</a:t>
            </a:r>
            <a:r>
              <a:rPr kumimoji="1" lang="en-US" altLang="ja-JP" sz="2000" dirty="0">
                <a:latin typeface="Meiryo UI" panose="020B0604030504040204" pitchFamily="50" charset="-128"/>
                <a:ea typeface="Meiryo UI" panose="020B0604030504040204" pitchFamily="50" charset="-128"/>
              </a:rPr>
              <a:t>HTML</a:t>
            </a:r>
            <a:r>
              <a:rPr kumimoji="1" lang="ja-JP" altLang="en-US" sz="2000" dirty="0">
                <a:latin typeface="Meiryo UI" panose="020B0604030504040204" pitchFamily="50" charset="-128"/>
                <a:ea typeface="Meiryo UI" panose="020B0604030504040204" pitchFamily="50" charset="-128"/>
              </a:rPr>
              <a:t>を反映します。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モックの場所</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spa-</a:t>
            </a:r>
            <a:r>
              <a:rPr kumimoji="1" lang="en-US" altLang="ja-JP" sz="2000" dirty="0" err="1">
                <a:highlight>
                  <a:srgbClr val="FFFF00"/>
                </a:highlight>
                <a:latin typeface="Meiryo UI" panose="020B0604030504040204" pitchFamily="50" charset="-128"/>
                <a:ea typeface="Meiryo UI" panose="020B0604030504040204" pitchFamily="50" charset="-128"/>
              </a:rPr>
              <a:t>restapi</a:t>
            </a:r>
            <a:r>
              <a:rPr kumimoji="1" lang="en-US" altLang="ja-JP" sz="2000" dirty="0">
                <a:highlight>
                  <a:srgbClr val="FFFF00"/>
                </a:highlight>
                <a:latin typeface="Meiryo UI" panose="020B0604030504040204" pitchFamily="50" charset="-128"/>
                <a:ea typeface="Meiryo UI" panose="020B0604030504040204" pitchFamily="50" charset="-128"/>
              </a:rPr>
              <a:t>-</a:t>
            </a:r>
            <a:r>
              <a:rPr kumimoji="1" lang="en-US" altLang="ja-JP" sz="2000" dirty="0" err="1">
                <a:highlight>
                  <a:srgbClr val="FFFF00"/>
                </a:highlight>
                <a:latin typeface="Meiryo UI" panose="020B0604030504040204" pitchFamily="50" charset="-128"/>
                <a:ea typeface="Meiryo UI" panose="020B0604030504040204" pitchFamily="50" charset="-128"/>
              </a:rPr>
              <a:t>handson</a:t>
            </a:r>
            <a:r>
              <a:rPr kumimoji="1" lang="en-US" altLang="ja-JP" sz="2000" dirty="0">
                <a:highlight>
                  <a:srgbClr val="FFFF00"/>
                </a:highlight>
                <a:latin typeface="Meiryo UI" panose="020B0604030504040204" pitchFamily="50" charset="-128"/>
                <a:ea typeface="Meiryo UI" panose="020B0604030504040204" pitchFamily="50" charset="-128"/>
              </a:rPr>
              <a:t>/</a:t>
            </a:r>
            <a:r>
              <a:rPr kumimoji="1" lang="en-US" altLang="ja-JP" sz="2000" dirty="0" err="1">
                <a:highlight>
                  <a:srgbClr val="FFFF00"/>
                </a:highlight>
                <a:latin typeface="Meiryo UI" panose="020B0604030504040204" pitchFamily="50" charset="-128"/>
                <a:ea typeface="Meiryo UI" panose="020B0604030504040204" pitchFamily="50" charset="-128"/>
              </a:rPr>
              <a:t>todo</a:t>
            </a:r>
            <a:r>
              <a:rPr kumimoji="1" lang="en-US" altLang="ja-JP" sz="2000" dirty="0">
                <a:highlight>
                  <a:srgbClr val="FFFF00"/>
                </a:highlight>
                <a:latin typeface="Meiryo UI" panose="020B0604030504040204" pitchFamily="50" charset="-128"/>
                <a:ea typeface="Meiryo UI" panose="020B0604030504040204" pitchFamily="50" charset="-128"/>
              </a:rPr>
              <a:t>-app-mock/</a:t>
            </a:r>
          </a:p>
          <a:p>
            <a:pPr>
              <a:lnSpc>
                <a:spcPts val="3200"/>
              </a:lnSpc>
            </a:pP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HTML</a:t>
            </a:r>
            <a:r>
              <a:rPr kumimoji="1" lang="ja-JP" altLang="en-US" sz="2800" b="1" dirty="0">
                <a:latin typeface="Meiryo UI" panose="020B0604030504040204" pitchFamily="50" charset="-128"/>
                <a:ea typeface="Meiryo UI" panose="020B0604030504040204" pitchFamily="50" charset="-128"/>
              </a:rPr>
              <a:t>の反映</a:t>
            </a:r>
          </a:p>
        </p:txBody>
      </p:sp>
      <p:sp>
        <p:nvSpPr>
          <p:cNvPr id="8" name="矢印: 右 7">
            <a:extLst>
              <a:ext uri="{FF2B5EF4-FFF2-40B4-BE49-F238E27FC236}">
                <a16:creationId xmlns:a16="http://schemas.microsoft.com/office/drawing/2014/main" id="{4971AF84-FCEA-4537-BC67-0E62EEBD6C48}"/>
              </a:ext>
            </a:extLst>
          </p:cNvPr>
          <p:cNvSpPr/>
          <p:nvPr/>
        </p:nvSpPr>
        <p:spPr>
          <a:xfrm rot="20402579">
            <a:off x="8544810" y="2131064"/>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5" name="図 4">
            <a:extLst>
              <a:ext uri="{FF2B5EF4-FFF2-40B4-BE49-F238E27FC236}">
                <a16:creationId xmlns:a16="http://schemas.microsoft.com/office/drawing/2014/main" id="{720CA14F-EDE1-4D24-8818-B0B13151ADD0}"/>
              </a:ext>
            </a:extLst>
          </p:cNvPr>
          <p:cNvPicPr>
            <a:picLocks noChangeAspect="1"/>
          </p:cNvPicPr>
          <p:nvPr/>
        </p:nvPicPr>
        <p:blipFill>
          <a:blip r:embed="rId3"/>
          <a:stretch>
            <a:fillRect/>
          </a:stretch>
        </p:blipFill>
        <p:spPr>
          <a:xfrm>
            <a:off x="9418199" y="822848"/>
            <a:ext cx="1872200" cy="2606152"/>
          </a:xfrm>
          <a:prstGeom prst="rect">
            <a:avLst/>
          </a:prstGeom>
          <a:ln>
            <a:noFill/>
          </a:ln>
          <a:effectLst>
            <a:outerShdw blurRad="292100" dist="139700" dir="2700000" algn="tl" rotWithShape="0">
              <a:srgbClr val="333333">
                <a:alpha val="65000"/>
              </a:srgbClr>
            </a:outerShdw>
          </a:effectLst>
        </p:spPr>
      </p:pic>
      <p:pic>
        <p:nvPicPr>
          <p:cNvPr id="7" name="図 6">
            <a:extLst>
              <a:ext uri="{FF2B5EF4-FFF2-40B4-BE49-F238E27FC236}">
                <a16:creationId xmlns:a16="http://schemas.microsoft.com/office/drawing/2014/main" id="{5234C250-4BD9-40BE-8220-F212080CD9FE}"/>
              </a:ext>
            </a:extLst>
          </p:cNvPr>
          <p:cNvPicPr>
            <a:picLocks noChangeAspect="1"/>
          </p:cNvPicPr>
          <p:nvPr/>
        </p:nvPicPr>
        <p:blipFill>
          <a:blip r:embed="rId4"/>
          <a:stretch>
            <a:fillRect/>
          </a:stretch>
        </p:blipFill>
        <p:spPr>
          <a:xfrm>
            <a:off x="5986021" y="2125924"/>
            <a:ext cx="2152950" cy="714475"/>
          </a:xfrm>
          <a:prstGeom prst="rect">
            <a:avLst/>
          </a:prstGeom>
          <a:ln>
            <a:noFill/>
          </a:ln>
          <a:effectLst>
            <a:outerShdw blurRad="292100" dist="139700" dir="2700000" algn="tl" rotWithShape="0">
              <a:srgbClr val="333333">
                <a:alpha val="65000"/>
              </a:srgbClr>
            </a:outerShdw>
          </a:effectLst>
        </p:spPr>
      </p:pic>
      <p:sp>
        <p:nvSpPr>
          <p:cNvPr id="13" name="テキスト ボックス 12">
            <a:extLst>
              <a:ext uri="{FF2B5EF4-FFF2-40B4-BE49-F238E27FC236}">
                <a16:creationId xmlns:a16="http://schemas.microsoft.com/office/drawing/2014/main" id="{2C616717-421E-430F-A4E2-012A4A34C9DA}"/>
              </a:ext>
            </a:extLst>
          </p:cNvPr>
          <p:cNvSpPr txBox="1"/>
          <p:nvPr/>
        </p:nvSpPr>
        <p:spPr>
          <a:xfrm>
            <a:off x="5986021" y="3034713"/>
            <a:ext cx="3051205" cy="671659"/>
          </a:xfrm>
          <a:prstGeom prst="rect">
            <a:avLst/>
          </a:prstGeom>
          <a:solidFill>
            <a:schemeClr val="accent4"/>
          </a:solidFill>
        </p:spPr>
        <p:txBody>
          <a:bodyPr wrap="square" rtlCol="0">
            <a:spAutoFit/>
          </a:bodyPr>
          <a:lstStyle/>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はじめにアプリを起動します。</a:t>
            </a: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変更したら検知して反映されます。</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
        <p:nvSpPr>
          <p:cNvPr id="15" name="テキスト ボックス 14">
            <a:extLst>
              <a:ext uri="{FF2B5EF4-FFF2-40B4-BE49-F238E27FC236}">
                <a16:creationId xmlns:a16="http://schemas.microsoft.com/office/drawing/2014/main" id="{42E0762A-63B5-4E25-A063-6E7CC4197E9A}"/>
              </a:ext>
            </a:extLst>
          </p:cNvPr>
          <p:cNvSpPr txBox="1"/>
          <p:nvPr/>
        </p:nvSpPr>
        <p:spPr>
          <a:xfrm>
            <a:off x="9663229" y="307614"/>
            <a:ext cx="1382140" cy="363882"/>
          </a:xfrm>
          <a:prstGeom prst="rect">
            <a:avLst/>
          </a:prstGeom>
          <a:solidFill>
            <a:schemeClr val="accent4"/>
          </a:solidFill>
        </p:spPr>
        <p:txBody>
          <a:bodyPr wrap="square" rtlCol="0">
            <a:spAutoFit/>
          </a:bodyPr>
          <a:lstStyle/>
          <a:p>
            <a:pPr>
              <a:lnSpc>
                <a:spcPts val="2400"/>
              </a:lnSpc>
            </a:pPr>
            <a:r>
              <a:rPr kumimoji="1" lang="en-US" altLang="ja-JP" sz="1600" dirty="0">
                <a:solidFill>
                  <a:schemeClr val="bg1"/>
                </a:solidFill>
                <a:latin typeface="Meiryo UI" panose="020B0604030504040204" pitchFamily="50" charset="-128"/>
                <a:ea typeface="Meiryo UI" panose="020B0604030504040204" pitchFamily="50" charset="-128"/>
              </a:rPr>
              <a:t>HTML</a:t>
            </a:r>
            <a:r>
              <a:rPr kumimoji="1" lang="ja-JP" altLang="en-US" sz="1600" dirty="0">
                <a:solidFill>
                  <a:schemeClr val="bg1"/>
                </a:solidFill>
                <a:latin typeface="Meiryo UI" panose="020B0604030504040204" pitchFamily="50" charset="-128"/>
                <a:ea typeface="Meiryo UI" panose="020B0604030504040204" pitchFamily="50" charset="-128"/>
              </a:rPr>
              <a:t>を反映</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
        <p:nvSpPr>
          <p:cNvPr id="2" name="スライド番号プレースホルダー 1">
            <a:extLst>
              <a:ext uri="{FF2B5EF4-FFF2-40B4-BE49-F238E27FC236}">
                <a16:creationId xmlns:a16="http://schemas.microsoft.com/office/drawing/2014/main" id="{55B19FB8-262D-41EF-A938-8D7ED132C034}"/>
              </a:ext>
            </a:extLst>
          </p:cNvPr>
          <p:cNvSpPr>
            <a:spLocks noGrp="1"/>
          </p:cNvSpPr>
          <p:nvPr>
            <p:ph type="sldNum" sz="quarter" idx="12"/>
          </p:nvPr>
        </p:nvSpPr>
        <p:spPr/>
        <p:txBody>
          <a:bodyPr/>
          <a:lstStyle/>
          <a:p>
            <a:fld id="{A783C381-2822-4F05-8A88-66F73725CF2D}" type="slidenum">
              <a:rPr kumimoji="1" lang="ja-JP" altLang="en-US" smtClean="0"/>
              <a:t>38</a:t>
            </a:fld>
            <a:endParaRPr kumimoji="1" lang="ja-JP" altLang="en-US"/>
          </a:p>
        </p:txBody>
      </p:sp>
    </p:spTree>
    <p:extLst>
      <p:ext uri="{BB962C8B-B14F-4D97-AF65-F5344CB8AC3E}">
        <p14:creationId xmlns:p14="http://schemas.microsoft.com/office/powerpoint/2010/main" val="24505114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テキスト ボックス 20">
            <a:extLst>
              <a:ext uri="{FF2B5EF4-FFF2-40B4-BE49-F238E27FC236}">
                <a16:creationId xmlns:a16="http://schemas.microsoft.com/office/drawing/2014/main" id="{721B5D9B-9AFA-4622-BD23-C47499F05E4B}"/>
              </a:ext>
            </a:extLst>
          </p:cNvPr>
          <p:cNvSpPr txBox="1"/>
          <p:nvPr/>
        </p:nvSpPr>
        <p:spPr>
          <a:xfrm>
            <a:off x="715816" y="1308543"/>
            <a:ext cx="10888049" cy="2913233"/>
          </a:xfrm>
          <a:prstGeom prst="rect">
            <a:avLst/>
          </a:prstGeom>
          <a:noFill/>
        </p:spPr>
        <p:txBody>
          <a:bodyPr wrap="square" rtlCol="0">
            <a:spAutoFit/>
          </a:bodyPr>
          <a:lstStyle/>
          <a:p>
            <a:pPr>
              <a:lnSpc>
                <a:spcPts val="3200"/>
              </a:lnSpc>
            </a:pPr>
            <a:r>
              <a:rPr kumimoji="1" lang="ja-JP" altLang="en-US" sz="2000" dirty="0">
                <a:highlight>
                  <a:srgbClr val="FFFF00"/>
                </a:highlight>
                <a:latin typeface="Meiryo UI" panose="020B0604030504040204" pitchFamily="50" charset="-128"/>
                <a:ea typeface="Meiryo UI" panose="020B0604030504040204" pitchFamily="50" charset="-128"/>
              </a:rPr>
              <a:t>モックの</a:t>
            </a:r>
            <a:r>
              <a:rPr kumimoji="1" lang="en-US" altLang="ja-JP" sz="2000" dirty="0">
                <a:highlight>
                  <a:srgbClr val="FFFF00"/>
                </a:highlight>
                <a:latin typeface="Meiryo UI" panose="020B0604030504040204" pitchFamily="50" charset="-128"/>
                <a:ea typeface="Meiryo UI" panose="020B0604030504040204" pitchFamily="50" charset="-128"/>
              </a:rPr>
              <a:t>body</a:t>
            </a:r>
            <a:r>
              <a:rPr kumimoji="1" lang="ja-JP" altLang="en-US" sz="2000" dirty="0">
                <a:highlight>
                  <a:srgbClr val="FFFF00"/>
                </a:highlight>
                <a:latin typeface="Meiryo UI" panose="020B0604030504040204" pitchFamily="50" charset="-128"/>
                <a:ea typeface="Meiryo UI" panose="020B0604030504040204" pitchFamily="50" charset="-128"/>
              </a:rPr>
              <a:t>タグの内容（</a:t>
            </a:r>
            <a:r>
              <a:rPr kumimoji="1" lang="en-US" altLang="ja-JP" sz="2000" dirty="0">
                <a:highlight>
                  <a:srgbClr val="FFFF00"/>
                </a:highlight>
                <a:latin typeface="Meiryo UI" panose="020B0604030504040204" pitchFamily="50" charset="-128"/>
                <a:ea typeface="Meiryo UI" panose="020B0604030504040204" pitchFamily="50" charset="-128"/>
              </a:rPr>
              <a:t>header</a:t>
            </a:r>
            <a:r>
              <a:rPr kumimoji="1" lang="ja-JP" altLang="en-US" sz="2000" dirty="0">
                <a:highlight>
                  <a:srgbClr val="FFFF00"/>
                </a:highlight>
                <a:latin typeface="Meiryo UI" panose="020B0604030504040204" pitchFamily="50" charset="-128"/>
                <a:ea typeface="Meiryo UI" panose="020B0604030504040204" pitchFamily="50" charset="-128"/>
              </a:rPr>
              <a:t>～</a:t>
            </a:r>
            <a:r>
              <a:rPr kumimoji="1" lang="en-US" altLang="ja-JP" sz="2000" dirty="0">
                <a:highlight>
                  <a:srgbClr val="FFFF00"/>
                </a:highlight>
                <a:latin typeface="Meiryo UI" panose="020B0604030504040204" pitchFamily="50" charset="-128"/>
                <a:ea typeface="Meiryo UI" panose="020B0604030504040204" pitchFamily="50" charset="-128"/>
              </a:rPr>
              <a:t>div</a:t>
            </a:r>
            <a:r>
              <a:rPr kumimoji="1" lang="ja-JP" altLang="en-US" sz="2000" dirty="0">
                <a:highlight>
                  <a:srgbClr val="FFFF00"/>
                </a:highlight>
                <a:latin typeface="Meiryo UI" panose="020B0604030504040204" pitchFamily="50" charset="-128"/>
                <a:ea typeface="Meiryo UI" panose="020B0604030504040204" pitchFamily="50" charset="-128"/>
              </a:rPr>
              <a:t>）</a:t>
            </a:r>
            <a:r>
              <a:rPr kumimoji="1" lang="ja-JP" altLang="en-US" sz="2000" dirty="0">
                <a:latin typeface="Meiryo UI" panose="020B0604030504040204" pitchFamily="50" charset="-128"/>
                <a:ea typeface="Meiryo UI" panose="020B0604030504040204" pitchFamily="50" charset="-128"/>
              </a:rPr>
              <a:t>を</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App</a:t>
            </a:r>
            <a:r>
              <a:rPr kumimoji="1" lang="ja-JP" altLang="en-US" sz="2000" dirty="0">
                <a:highlight>
                  <a:srgbClr val="FFFF00"/>
                </a:highlight>
                <a:latin typeface="Meiryo UI" panose="020B0604030504040204" pitchFamily="50" charset="-128"/>
                <a:ea typeface="Meiryo UI" panose="020B0604030504040204" pitchFamily="50" charset="-128"/>
              </a:rPr>
              <a:t>の</a:t>
            </a:r>
            <a:r>
              <a:rPr kumimoji="1" lang="en-US" altLang="ja-JP" sz="2000" dirty="0">
                <a:highlight>
                  <a:srgbClr val="FFFF00"/>
                </a:highlight>
                <a:latin typeface="Meiryo UI" panose="020B0604030504040204" pitchFamily="50" charset="-128"/>
                <a:ea typeface="Meiryo UI" panose="020B0604030504040204" pitchFamily="50" charset="-128"/>
              </a:rPr>
              <a:t>return</a:t>
            </a:r>
            <a:r>
              <a:rPr kumimoji="1" lang="ja-JP" altLang="en-US" sz="2000" dirty="0">
                <a:highlight>
                  <a:srgbClr val="FFFF00"/>
                </a:highlight>
                <a:latin typeface="Meiryo UI" panose="020B0604030504040204" pitchFamily="50" charset="-128"/>
                <a:ea typeface="Meiryo UI" panose="020B0604030504040204" pitchFamily="50" charset="-128"/>
              </a:rPr>
              <a:t>文のカッコの中</a:t>
            </a:r>
            <a:r>
              <a:rPr kumimoji="1" lang="ja-JP" altLang="en-US" sz="2000" dirty="0">
                <a:latin typeface="Meiryo UI" panose="020B0604030504040204" pitchFamily="50" charset="-128"/>
                <a:ea typeface="Meiryo UI" panose="020B0604030504040204" pitchFamily="50" charset="-128"/>
              </a:rPr>
              <a:t>にコピーします。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App</a:t>
            </a:r>
            <a:r>
              <a:rPr kumimoji="1" lang="ja-JP" altLang="en-US" sz="2000" dirty="0">
                <a:latin typeface="Meiryo UI" panose="020B0604030504040204" pitchFamily="50" charset="-128"/>
                <a:ea typeface="Meiryo UI" panose="020B0604030504040204" pitchFamily="50" charset="-128"/>
              </a:rPr>
              <a:t>に元々あった</a:t>
            </a:r>
            <a:r>
              <a:rPr kumimoji="1" lang="en-US" altLang="ja-JP" sz="2000" dirty="0">
                <a:latin typeface="Meiryo UI" panose="020B0604030504040204" pitchFamily="50" charset="-128"/>
                <a:ea typeface="Meiryo UI" panose="020B0604030504040204" pitchFamily="50" charset="-128"/>
              </a:rPr>
              <a:t>h1</a:t>
            </a:r>
            <a:r>
              <a:rPr kumimoji="1" lang="ja-JP" altLang="en-US" sz="2000" dirty="0">
                <a:latin typeface="Meiryo UI" panose="020B0604030504040204" pitchFamily="50" charset="-128"/>
                <a:ea typeface="Meiryo UI" panose="020B0604030504040204" pitchFamily="50" charset="-128"/>
              </a:rPr>
              <a:t>は消してください。</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コピーすると</a:t>
            </a:r>
            <a:r>
              <a:rPr kumimoji="1" lang="en-US" altLang="ja-JP" sz="2000" dirty="0">
                <a:highlight>
                  <a:srgbClr val="FFFF00"/>
                </a:highlight>
                <a:latin typeface="Meiryo UI" panose="020B0604030504040204" pitchFamily="50" charset="-128"/>
                <a:ea typeface="Meiryo UI" panose="020B0604030504040204" pitchFamily="50" charset="-128"/>
              </a:rPr>
              <a:t>HTML</a:t>
            </a:r>
            <a:r>
              <a:rPr kumimoji="1" lang="ja-JP" altLang="en-US" sz="2000" dirty="0">
                <a:highlight>
                  <a:srgbClr val="FFFF00"/>
                </a:highlight>
                <a:latin typeface="Meiryo UI" panose="020B0604030504040204" pitchFamily="50" charset="-128"/>
                <a:ea typeface="Meiryo UI" panose="020B0604030504040204" pitchFamily="50" charset="-128"/>
              </a:rPr>
              <a:t>のままではエラーが出る</a:t>
            </a:r>
            <a:r>
              <a:rPr kumimoji="1" lang="ja-JP" altLang="en-US" sz="2000" dirty="0">
                <a:latin typeface="Meiryo UI" panose="020B0604030504040204" pitchFamily="50" charset="-128"/>
                <a:ea typeface="Meiryo UI" panose="020B0604030504040204" pitchFamily="50" charset="-128"/>
              </a:rPr>
              <a:t>ので</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次のページ以降で対応します。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HTML</a:t>
            </a:r>
            <a:r>
              <a:rPr kumimoji="1" lang="ja-JP" altLang="en-US" sz="2800" b="1" dirty="0">
                <a:latin typeface="Meiryo UI" panose="020B0604030504040204" pitchFamily="50" charset="-128"/>
                <a:ea typeface="Meiryo UI" panose="020B0604030504040204" pitchFamily="50" charset="-128"/>
              </a:rPr>
              <a:t>の反映</a:t>
            </a:r>
          </a:p>
        </p:txBody>
      </p:sp>
      <p:sp>
        <p:nvSpPr>
          <p:cNvPr id="12" name="スライド番号プレースホルダー 11">
            <a:extLst>
              <a:ext uri="{FF2B5EF4-FFF2-40B4-BE49-F238E27FC236}">
                <a16:creationId xmlns:a16="http://schemas.microsoft.com/office/drawing/2014/main" id="{4F00E95A-9541-4C57-A7A8-4D8AEF467B13}"/>
              </a:ext>
            </a:extLst>
          </p:cNvPr>
          <p:cNvSpPr>
            <a:spLocks noGrp="1"/>
          </p:cNvSpPr>
          <p:nvPr>
            <p:ph type="sldNum" sz="quarter" idx="12"/>
          </p:nvPr>
        </p:nvSpPr>
        <p:spPr/>
        <p:txBody>
          <a:bodyPr/>
          <a:lstStyle/>
          <a:p>
            <a:fld id="{A783C381-2822-4F05-8A88-66F73725CF2D}" type="slidenum">
              <a:rPr kumimoji="1" lang="ja-JP" altLang="en-US" smtClean="0"/>
              <a:t>39</a:t>
            </a:fld>
            <a:endParaRPr kumimoji="1" lang="ja-JP" altLang="en-US"/>
          </a:p>
        </p:txBody>
      </p:sp>
      <p:sp>
        <p:nvSpPr>
          <p:cNvPr id="23" name="テキスト ボックス 22">
            <a:extLst>
              <a:ext uri="{FF2B5EF4-FFF2-40B4-BE49-F238E27FC236}">
                <a16:creationId xmlns:a16="http://schemas.microsoft.com/office/drawing/2014/main" id="{A744D38C-EEC3-46D3-ABAD-6B73BDF6528F}"/>
              </a:ext>
            </a:extLst>
          </p:cNvPr>
          <p:cNvSpPr txBox="1"/>
          <p:nvPr/>
        </p:nvSpPr>
        <p:spPr>
          <a:xfrm>
            <a:off x="5407438" y="5198405"/>
            <a:ext cx="6380112" cy="363882"/>
          </a:xfrm>
          <a:prstGeom prst="rect">
            <a:avLst/>
          </a:prstGeom>
          <a:solidFill>
            <a:schemeClr val="accent4"/>
          </a:solidFill>
        </p:spPr>
        <p:txBody>
          <a:bodyPr wrap="square" rtlCol="0">
            <a:spAutoFit/>
          </a:bodyPr>
          <a:lstStyle/>
          <a:p>
            <a:pPr>
              <a:lnSpc>
                <a:spcPts val="2400"/>
              </a:lnSpc>
            </a:pPr>
            <a:r>
              <a:rPr kumimoji="1" lang="en-US" altLang="ja-JP" sz="1600" dirty="0">
                <a:solidFill>
                  <a:schemeClr val="bg1"/>
                </a:solidFill>
                <a:latin typeface="Meiryo UI" panose="020B0604030504040204" pitchFamily="50" charset="-128"/>
                <a:ea typeface="Meiryo UI" panose="020B0604030504040204" pitchFamily="50" charset="-128"/>
              </a:rPr>
              <a:t>React</a:t>
            </a:r>
            <a:r>
              <a:rPr kumimoji="1" lang="ja-JP" altLang="en-US" sz="1600" dirty="0">
                <a:solidFill>
                  <a:schemeClr val="bg1"/>
                </a:solidFill>
                <a:latin typeface="Meiryo UI" panose="020B0604030504040204" pitchFamily="50" charset="-128"/>
                <a:ea typeface="Meiryo UI" panose="020B0604030504040204" pitchFamily="50" charset="-128"/>
              </a:rPr>
              <a:t>では</a:t>
            </a:r>
            <a:r>
              <a:rPr kumimoji="1" lang="en-US" altLang="ja-JP" sz="1600" dirty="0">
                <a:solidFill>
                  <a:schemeClr val="bg1"/>
                </a:solidFill>
                <a:latin typeface="Meiryo UI" panose="020B0604030504040204" pitchFamily="50" charset="-128"/>
                <a:ea typeface="Meiryo UI" panose="020B0604030504040204" pitchFamily="50" charset="-128"/>
              </a:rPr>
              <a:t>JSX</a:t>
            </a:r>
            <a:r>
              <a:rPr kumimoji="1" lang="ja-JP" altLang="en-US" sz="1600" dirty="0">
                <a:solidFill>
                  <a:schemeClr val="bg1"/>
                </a:solidFill>
                <a:latin typeface="Meiryo UI" panose="020B0604030504040204" pitchFamily="50" charset="-128"/>
                <a:ea typeface="Meiryo UI" panose="020B0604030504040204" pitchFamily="50" charset="-128"/>
              </a:rPr>
              <a:t>と呼ばれる</a:t>
            </a:r>
            <a:r>
              <a:rPr kumimoji="1" lang="en-US" altLang="ja-JP" sz="1600" dirty="0">
                <a:solidFill>
                  <a:schemeClr val="bg1"/>
                </a:solidFill>
                <a:latin typeface="Meiryo UI" panose="020B0604030504040204" pitchFamily="50" charset="-128"/>
                <a:ea typeface="Meiryo UI" panose="020B0604030504040204" pitchFamily="50" charset="-128"/>
              </a:rPr>
              <a:t>JavaScript</a:t>
            </a:r>
            <a:r>
              <a:rPr kumimoji="1" lang="ja-JP" altLang="en-US" sz="1600" dirty="0">
                <a:solidFill>
                  <a:schemeClr val="bg1"/>
                </a:solidFill>
                <a:latin typeface="Meiryo UI" panose="020B0604030504040204" pitchFamily="50" charset="-128"/>
                <a:ea typeface="Meiryo UI" panose="020B0604030504040204" pitchFamily="50" charset="-128"/>
              </a:rPr>
              <a:t>の拡張構文を使って</a:t>
            </a:r>
            <a:r>
              <a:rPr kumimoji="1" lang="en-US" altLang="ja-JP" sz="1600" dirty="0">
                <a:solidFill>
                  <a:schemeClr val="bg1"/>
                </a:solidFill>
                <a:latin typeface="Meiryo UI" panose="020B0604030504040204" pitchFamily="50" charset="-128"/>
                <a:ea typeface="Meiryo UI" panose="020B0604030504040204" pitchFamily="50" charset="-128"/>
              </a:rPr>
              <a:t>UI</a:t>
            </a:r>
            <a:r>
              <a:rPr kumimoji="1" lang="ja-JP" altLang="en-US" sz="1600" dirty="0">
                <a:solidFill>
                  <a:schemeClr val="bg1"/>
                </a:solidFill>
                <a:latin typeface="Meiryo UI" panose="020B0604030504040204" pitchFamily="50" charset="-128"/>
                <a:ea typeface="Meiryo UI" panose="020B0604030504040204" pitchFamily="50" charset="-128"/>
              </a:rPr>
              <a:t>を実装します。</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
        <p:nvSpPr>
          <p:cNvPr id="25" name="矢印: 右 24">
            <a:extLst>
              <a:ext uri="{FF2B5EF4-FFF2-40B4-BE49-F238E27FC236}">
                <a16:creationId xmlns:a16="http://schemas.microsoft.com/office/drawing/2014/main" id="{CB7D527D-8D67-4354-88AB-4377CF9C9C4B}"/>
              </a:ext>
            </a:extLst>
          </p:cNvPr>
          <p:cNvSpPr/>
          <p:nvPr/>
        </p:nvSpPr>
        <p:spPr>
          <a:xfrm>
            <a:off x="8882826" y="2970344"/>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9" name="テキスト ボックス 28">
            <a:extLst>
              <a:ext uri="{FF2B5EF4-FFF2-40B4-BE49-F238E27FC236}">
                <a16:creationId xmlns:a16="http://schemas.microsoft.com/office/drawing/2014/main" id="{7199B380-EADC-49DE-A674-5BDAA87E2FE7}"/>
              </a:ext>
            </a:extLst>
          </p:cNvPr>
          <p:cNvSpPr txBox="1"/>
          <p:nvPr/>
        </p:nvSpPr>
        <p:spPr>
          <a:xfrm>
            <a:off x="5854293" y="1616937"/>
            <a:ext cx="2743201" cy="3093154"/>
          </a:xfrm>
          <a:prstGeom prst="rect">
            <a:avLst/>
          </a:prstGeom>
          <a:solidFill>
            <a:schemeClr val="accent3">
              <a:lumMod val="20000"/>
              <a:lumOff val="80000"/>
            </a:schemeClr>
          </a:solidFill>
        </p:spPr>
        <p:txBody>
          <a:bodyPr wrap="square" bIns="0" rtlCol="0">
            <a:spAutoFit/>
          </a:bodyPr>
          <a:lstStyle/>
          <a:p>
            <a:r>
              <a:rPr lang="en-US" altLang="ja-JP" sz="900" dirty="0">
                <a:solidFill>
                  <a:schemeClr val="bg1">
                    <a:lumMod val="65000"/>
                  </a:schemeClr>
                </a:solidFill>
                <a:effectLst/>
                <a:latin typeface="Consolas" panose="020B0609020204030204" pitchFamily="49" charset="0"/>
              </a:rPr>
              <a:t>&lt;!DOCTYPE html&gt;</a:t>
            </a:r>
          </a:p>
          <a:p>
            <a:r>
              <a:rPr lang="en-US" altLang="ja-JP" sz="900" dirty="0">
                <a:solidFill>
                  <a:schemeClr val="bg1">
                    <a:lumMod val="65000"/>
                  </a:schemeClr>
                </a:solidFill>
                <a:effectLst/>
                <a:latin typeface="Consolas" panose="020B0609020204030204" pitchFamily="49" charset="0"/>
              </a:rPr>
              <a:t>&lt;html lang="</a:t>
            </a:r>
            <a:r>
              <a:rPr lang="en-US" altLang="ja-JP" sz="900" dirty="0" err="1">
                <a:solidFill>
                  <a:schemeClr val="bg1">
                    <a:lumMod val="65000"/>
                  </a:schemeClr>
                </a:solidFill>
                <a:effectLst/>
                <a:latin typeface="Consolas" panose="020B0609020204030204" pitchFamily="49" charset="0"/>
              </a:rPr>
              <a:t>en</a:t>
            </a:r>
            <a:r>
              <a:rPr lang="en-US" altLang="ja-JP" sz="900" dirty="0">
                <a:solidFill>
                  <a:schemeClr val="bg1">
                    <a:lumMod val="65000"/>
                  </a:schemeClr>
                </a:solidFill>
                <a:effectLst/>
                <a:latin typeface="Consolas" panose="020B0609020204030204" pitchFamily="49" charset="0"/>
              </a:rPr>
              <a:t>"&gt;</a:t>
            </a:r>
          </a:p>
          <a:p>
            <a:r>
              <a:rPr lang="en-US" altLang="ja-JP" sz="900" dirty="0">
                <a:solidFill>
                  <a:schemeClr val="bg1">
                    <a:lumMod val="65000"/>
                  </a:schemeClr>
                </a:solidFill>
                <a:effectLst/>
                <a:latin typeface="Consolas" panose="020B0609020204030204" pitchFamily="49" charset="0"/>
              </a:rPr>
              <a:t>&lt;head&gt;</a:t>
            </a:r>
          </a:p>
          <a:p>
            <a:r>
              <a:rPr lang="en-US" altLang="ja-JP" sz="900" dirty="0">
                <a:solidFill>
                  <a:schemeClr val="bg1">
                    <a:lumMod val="65000"/>
                  </a:schemeClr>
                </a:solidFill>
                <a:effectLst/>
                <a:latin typeface="Consolas" panose="020B0609020204030204" pitchFamily="49" charset="0"/>
              </a:rPr>
              <a:t>  </a:t>
            </a:r>
            <a:r>
              <a:rPr lang="ja-JP" altLang="en-US" sz="900" dirty="0">
                <a:solidFill>
                  <a:schemeClr val="bg1">
                    <a:lumMod val="65000"/>
                  </a:schemeClr>
                </a:solidFill>
                <a:effectLst/>
                <a:latin typeface="Consolas" panose="020B0609020204030204" pitchFamily="49" charset="0"/>
              </a:rPr>
              <a:t>・・・</a:t>
            </a:r>
            <a:endParaRPr lang="en-US" altLang="ja-JP" sz="900" dirty="0">
              <a:solidFill>
                <a:schemeClr val="bg1">
                  <a:lumMod val="65000"/>
                </a:schemeClr>
              </a:solidFill>
              <a:effectLst/>
              <a:latin typeface="Consolas" panose="020B0609020204030204" pitchFamily="49" charset="0"/>
            </a:endParaRPr>
          </a:p>
          <a:p>
            <a:r>
              <a:rPr lang="en-US" altLang="ja-JP" sz="900" dirty="0">
                <a:solidFill>
                  <a:schemeClr val="bg1">
                    <a:lumMod val="65000"/>
                  </a:schemeClr>
                </a:solidFill>
                <a:effectLst/>
                <a:latin typeface="Consolas" panose="020B0609020204030204" pitchFamily="49" charset="0"/>
              </a:rPr>
              <a:t>&lt;/head&gt;</a:t>
            </a:r>
          </a:p>
          <a:p>
            <a:r>
              <a:rPr lang="en-US" altLang="ja-JP" sz="900" dirty="0">
                <a:solidFill>
                  <a:schemeClr val="bg1">
                    <a:lumMod val="65000"/>
                  </a:schemeClr>
                </a:solidFill>
                <a:effectLst/>
                <a:latin typeface="Consolas" panose="020B0609020204030204" pitchFamily="49" charset="0"/>
              </a:rPr>
              <a:t>&lt;body&gt;</a:t>
            </a:r>
          </a:p>
          <a:p>
            <a:r>
              <a:rPr lang="en-US" altLang="ja-JP" sz="900" dirty="0">
                <a:solidFill>
                  <a:srgbClr val="1A1A1A"/>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&lt;header</a:t>
            </a:r>
            <a:r>
              <a:rPr lang="en-US" altLang="ja-JP" sz="900" dirty="0">
                <a:solidFill>
                  <a:srgbClr val="1A1A1A"/>
                </a:solidFill>
                <a:effectLst/>
                <a:latin typeface="Consolas" panose="020B0609020204030204" pitchFamily="49" charset="0"/>
              </a:rPr>
              <a:t> </a:t>
            </a:r>
            <a:r>
              <a:rPr lang="en-US" altLang="ja-JP" sz="900" dirty="0">
                <a:solidFill>
                  <a:srgbClr val="B052A1"/>
                </a:solidFill>
                <a:effectLst/>
                <a:latin typeface="Consolas" panose="020B0609020204030204" pitchFamily="49" charset="0"/>
              </a:rPr>
              <a:t>class</a:t>
            </a:r>
            <a:r>
              <a:rPr lang="en-US" altLang="ja-JP" sz="900" dirty="0">
                <a:solidFill>
                  <a:srgbClr val="1A1A1A"/>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a:t>
            </a:r>
            <a:r>
              <a:rPr lang="en-US" altLang="ja-JP" sz="900" dirty="0" err="1">
                <a:solidFill>
                  <a:srgbClr val="428226"/>
                </a:solidFill>
                <a:effectLst/>
                <a:latin typeface="Consolas" panose="020B0609020204030204" pitchFamily="49" charset="0"/>
              </a:rPr>
              <a:t>PageHeader_header</a:t>
            </a:r>
            <a:r>
              <a:rPr lang="en-US" altLang="ja-JP" sz="900" dirty="0">
                <a:solidFill>
                  <a:srgbClr val="428226"/>
                </a:solidFill>
                <a:effectLst/>
                <a:latin typeface="Consolas" panose="020B0609020204030204" pitchFamily="49" charset="0"/>
              </a:rPr>
              <a:t>"</a:t>
            </a:r>
            <a:r>
              <a:rPr lang="en-US" altLang="ja-JP" sz="900" dirty="0">
                <a:solidFill>
                  <a:srgbClr val="3778B7"/>
                </a:solidFill>
                <a:effectLst/>
                <a:latin typeface="Consolas" panose="020B0609020204030204" pitchFamily="49" charset="0"/>
              </a:rPr>
              <a:t>&gt;</a:t>
            </a:r>
            <a:endParaRPr lang="en-US" altLang="ja-JP" sz="900" dirty="0">
              <a:solidFill>
                <a:srgbClr val="1A1A1A"/>
              </a:solidFill>
              <a:effectLst/>
              <a:latin typeface="Consolas" panose="020B0609020204030204" pitchFamily="49" charset="0"/>
            </a:endParaRPr>
          </a:p>
          <a:p>
            <a:r>
              <a:rPr lang="ja-JP" altLang="en-US" sz="900" dirty="0">
                <a:solidFill>
                  <a:srgbClr val="1A1A1A"/>
                </a:solidFill>
                <a:effectLst/>
                <a:latin typeface="Consolas" panose="020B0609020204030204" pitchFamily="49" charset="0"/>
              </a:rPr>
              <a:t>    ・・・</a:t>
            </a:r>
            <a:endParaRPr lang="en-US" altLang="ja-JP" sz="900" dirty="0">
              <a:solidFill>
                <a:srgbClr val="1A1A1A"/>
              </a:solidFill>
              <a:effectLst/>
              <a:latin typeface="Consolas" panose="020B0609020204030204" pitchFamily="49" charset="0"/>
            </a:endParaRPr>
          </a:p>
          <a:p>
            <a:r>
              <a:rPr lang="en-US" altLang="ja-JP" sz="900" dirty="0">
                <a:solidFill>
                  <a:srgbClr val="1A1A1A"/>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&lt;/header&gt;</a:t>
            </a:r>
            <a:endParaRPr lang="en-US" altLang="ja-JP" sz="900" dirty="0">
              <a:solidFill>
                <a:srgbClr val="1A1A1A"/>
              </a:solidFill>
              <a:effectLst/>
              <a:latin typeface="Consolas" panose="020B0609020204030204" pitchFamily="49" charset="0"/>
            </a:endParaRPr>
          </a:p>
          <a:p>
            <a:r>
              <a:rPr lang="en-US" altLang="ja-JP" sz="900" dirty="0">
                <a:solidFill>
                  <a:srgbClr val="1A1A1A"/>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&lt;div</a:t>
            </a:r>
            <a:r>
              <a:rPr lang="en-US" altLang="ja-JP" sz="900" dirty="0">
                <a:solidFill>
                  <a:srgbClr val="1A1A1A"/>
                </a:solidFill>
                <a:effectLst/>
                <a:latin typeface="Consolas" panose="020B0609020204030204" pitchFamily="49" charset="0"/>
              </a:rPr>
              <a:t> </a:t>
            </a:r>
            <a:r>
              <a:rPr lang="en-US" altLang="ja-JP" sz="900" dirty="0">
                <a:solidFill>
                  <a:srgbClr val="B052A1"/>
                </a:solidFill>
                <a:effectLst/>
                <a:latin typeface="Consolas" panose="020B0609020204030204" pitchFamily="49" charset="0"/>
              </a:rPr>
              <a:t>class</a:t>
            </a:r>
            <a:r>
              <a:rPr lang="en-US" altLang="ja-JP" sz="900" dirty="0">
                <a:solidFill>
                  <a:srgbClr val="1A1A1A"/>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a:t>
            </a:r>
            <a:r>
              <a:rPr lang="en-US" altLang="ja-JP" sz="900" dirty="0" err="1">
                <a:solidFill>
                  <a:srgbClr val="428226"/>
                </a:solidFill>
                <a:effectLst/>
                <a:latin typeface="Consolas" panose="020B0609020204030204" pitchFamily="49" charset="0"/>
              </a:rPr>
              <a:t>TodoBoard_content</a:t>
            </a:r>
            <a:r>
              <a:rPr lang="en-US" altLang="ja-JP" sz="900" dirty="0">
                <a:solidFill>
                  <a:srgbClr val="428226"/>
                </a:solidFill>
                <a:effectLst/>
                <a:latin typeface="Consolas" panose="020B0609020204030204" pitchFamily="49" charset="0"/>
              </a:rPr>
              <a:t>"</a:t>
            </a:r>
            <a:r>
              <a:rPr lang="en-US" altLang="ja-JP" sz="900" dirty="0">
                <a:solidFill>
                  <a:srgbClr val="3778B7"/>
                </a:solidFill>
                <a:effectLst/>
                <a:latin typeface="Consolas" panose="020B0609020204030204" pitchFamily="49" charset="0"/>
              </a:rPr>
              <a:t>&gt;</a:t>
            </a:r>
            <a:endParaRPr lang="en-US" altLang="ja-JP" sz="900" dirty="0">
              <a:solidFill>
                <a:srgbClr val="1A1A1A"/>
              </a:solidFill>
              <a:effectLst/>
              <a:latin typeface="Consolas" panose="020B0609020204030204" pitchFamily="49" charset="0"/>
            </a:endParaRPr>
          </a:p>
          <a:p>
            <a:r>
              <a:rPr lang="en-US" altLang="ja-JP" sz="900" dirty="0">
                <a:solidFill>
                  <a:srgbClr val="1A1A1A"/>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&lt;div</a:t>
            </a:r>
            <a:r>
              <a:rPr lang="en-US" altLang="ja-JP" sz="900" dirty="0">
                <a:solidFill>
                  <a:srgbClr val="1A1A1A"/>
                </a:solidFill>
                <a:effectLst/>
                <a:latin typeface="Consolas" panose="020B0609020204030204" pitchFamily="49" charset="0"/>
              </a:rPr>
              <a:t> </a:t>
            </a:r>
            <a:r>
              <a:rPr lang="en-US" altLang="ja-JP" sz="900" dirty="0">
                <a:solidFill>
                  <a:srgbClr val="B052A1"/>
                </a:solidFill>
                <a:effectLst/>
                <a:latin typeface="Consolas" panose="020B0609020204030204" pitchFamily="49" charset="0"/>
              </a:rPr>
              <a:t>class</a:t>
            </a:r>
            <a:r>
              <a:rPr lang="en-US" altLang="ja-JP" sz="900" dirty="0">
                <a:solidFill>
                  <a:srgbClr val="1A1A1A"/>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a:t>
            </a:r>
            <a:r>
              <a:rPr lang="en-US" altLang="ja-JP" sz="900" dirty="0" err="1">
                <a:solidFill>
                  <a:srgbClr val="428226"/>
                </a:solidFill>
                <a:effectLst/>
                <a:latin typeface="Consolas" panose="020B0609020204030204" pitchFamily="49" charset="0"/>
              </a:rPr>
              <a:t>TodoForm_content</a:t>
            </a:r>
            <a:r>
              <a:rPr lang="en-US" altLang="ja-JP" sz="900" dirty="0">
                <a:solidFill>
                  <a:srgbClr val="428226"/>
                </a:solidFill>
                <a:effectLst/>
                <a:latin typeface="Consolas" panose="020B0609020204030204" pitchFamily="49" charset="0"/>
              </a:rPr>
              <a:t>"</a:t>
            </a:r>
            <a:r>
              <a:rPr lang="en-US" altLang="ja-JP" sz="900" dirty="0">
                <a:solidFill>
                  <a:srgbClr val="3778B7"/>
                </a:solidFill>
                <a:effectLst/>
                <a:latin typeface="Consolas" panose="020B0609020204030204" pitchFamily="49" charset="0"/>
              </a:rPr>
              <a:t>&gt;</a:t>
            </a:r>
            <a:endParaRPr lang="en-US" altLang="ja-JP" sz="900" dirty="0">
              <a:solidFill>
                <a:srgbClr val="1A1A1A"/>
              </a:solidFill>
              <a:effectLst/>
              <a:latin typeface="Consolas" panose="020B0609020204030204" pitchFamily="49" charset="0"/>
            </a:endParaRPr>
          </a:p>
          <a:p>
            <a:r>
              <a:rPr lang="ja-JP" altLang="en-US" sz="900" dirty="0">
                <a:solidFill>
                  <a:srgbClr val="1A1A1A"/>
                </a:solidFill>
                <a:effectLst/>
                <a:latin typeface="Consolas" panose="020B0609020204030204" pitchFamily="49" charset="0"/>
              </a:rPr>
              <a:t>      ・・・</a:t>
            </a:r>
            <a:endParaRPr lang="en-US" altLang="ja-JP" sz="900" dirty="0">
              <a:solidFill>
                <a:srgbClr val="1A1A1A"/>
              </a:solidFill>
              <a:effectLst/>
              <a:latin typeface="Consolas" panose="020B0609020204030204" pitchFamily="49" charset="0"/>
            </a:endParaRPr>
          </a:p>
          <a:p>
            <a:r>
              <a:rPr lang="en-US" altLang="ja-JP" sz="900" dirty="0">
                <a:solidFill>
                  <a:srgbClr val="1A1A1A"/>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&lt;/div&gt;</a:t>
            </a:r>
            <a:endParaRPr lang="en-US" altLang="ja-JP" sz="900" dirty="0">
              <a:solidFill>
                <a:srgbClr val="1A1A1A"/>
              </a:solidFill>
              <a:effectLst/>
              <a:latin typeface="Consolas" panose="020B0609020204030204" pitchFamily="49" charset="0"/>
            </a:endParaRPr>
          </a:p>
          <a:p>
            <a:r>
              <a:rPr lang="en-US" altLang="ja-JP" sz="900" dirty="0">
                <a:solidFill>
                  <a:srgbClr val="1A1A1A"/>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&lt;div</a:t>
            </a:r>
            <a:r>
              <a:rPr lang="en-US" altLang="ja-JP" sz="900" dirty="0">
                <a:solidFill>
                  <a:srgbClr val="1A1A1A"/>
                </a:solidFill>
                <a:effectLst/>
                <a:latin typeface="Consolas" panose="020B0609020204030204" pitchFamily="49" charset="0"/>
              </a:rPr>
              <a:t> </a:t>
            </a:r>
            <a:r>
              <a:rPr lang="en-US" altLang="ja-JP" sz="900" dirty="0">
                <a:solidFill>
                  <a:srgbClr val="B052A1"/>
                </a:solidFill>
                <a:effectLst/>
                <a:latin typeface="Consolas" panose="020B0609020204030204" pitchFamily="49" charset="0"/>
              </a:rPr>
              <a:t>class</a:t>
            </a:r>
            <a:r>
              <a:rPr lang="en-US" altLang="ja-JP" sz="900" dirty="0">
                <a:solidFill>
                  <a:srgbClr val="1A1A1A"/>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a:t>
            </a:r>
            <a:r>
              <a:rPr lang="en-US" altLang="ja-JP" sz="900" dirty="0" err="1">
                <a:solidFill>
                  <a:srgbClr val="428226"/>
                </a:solidFill>
                <a:effectLst/>
                <a:latin typeface="Consolas" panose="020B0609020204030204" pitchFamily="49" charset="0"/>
              </a:rPr>
              <a:t>TodoFilter_content</a:t>
            </a:r>
            <a:r>
              <a:rPr lang="en-US" altLang="ja-JP" sz="900" dirty="0">
                <a:solidFill>
                  <a:srgbClr val="428226"/>
                </a:solidFill>
                <a:effectLst/>
                <a:latin typeface="Consolas" panose="020B0609020204030204" pitchFamily="49" charset="0"/>
              </a:rPr>
              <a:t>"</a:t>
            </a:r>
            <a:r>
              <a:rPr lang="en-US" altLang="ja-JP" sz="900" dirty="0">
                <a:solidFill>
                  <a:srgbClr val="3778B7"/>
                </a:solidFill>
                <a:effectLst/>
                <a:latin typeface="Consolas" panose="020B0609020204030204" pitchFamily="49" charset="0"/>
              </a:rPr>
              <a:t>&gt;</a:t>
            </a:r>
            <a:endParaRPr lang="en-US" altLang="ja-JP" sz="900" dirty="0">
              <a:solidFill>
                <a:srgbClr val="1A1A1A"/>
              </a:solidFill>
              <a:effectLst/>
              <a:latin typeface="Consolas" panose="020B0609020204030204" pitchFamily="49" charset="0"/>
            </a:endParaRPr>
          </a:p>
          <a:p>
            <a:r>
              <a:rPr lang="ja-JP" altLang="en-US" sz="900" dirty="0">
                <a:solidFill>
                  <a:srgbClr val="1A1A1A"/>
                </a:solidFill>
                <a:latin typeface="Consolas" panose="020B0609020204030204" pitchFamily="49" charset="0"/>
              </a:rPr>
              <a:t>      ・・・</a:t>
            </a:r>
            <a:endParaRPr lang="en-US" altLang="ja-JP" sz="900" dirty="0">
              <a:solidFill>
                <a:srgbClr val="1A1A1A"/>
              </a:solidFill>
              <a:effectLst/>
              <a:latin typeface="Consolas" panose="020B0609020204030204" pitchFamily="49" charset="0"/>
            </a:endParaRPr>
          </a:p>
          <a:p>
            <a:r>
              <a:rPr lang="en-US" altLang="ja-JP" sz="900" dirty="0">
                <a:solidFill>
                  <a:srgbClr val="1A1A1A"/>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&lt;/div&gt;</a:t>
            </a:r>
            <a:endParaRPr lang="en-US" altLang="ja-JP" sz="900" dirty="0">
              <a:solidFill>
                <a:srgbClr val="1A1A1A"/>
              </a:solidFill>
              <a:effectLst/>
              <a:latin typeface="Consolas" panose="020B0609020204030204" pitchFamily="49" charset="0"/>
            </a:endParaRPr>
          </a:p>
          <a:p>
            <a:r>
              <a:rPr lang="en-US" altLang="ja-JP" sz="900" dirty="0">
                <a:solidFill>
                  <a:srgbClr val="1A1A1A"/>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&lt;ul</a:t>
            </a:r>
            <a:r>
              <a:rPr lang="en-US" altLang="ja-JP" sz="900" dirty="0">
                <a:solidFill>
                  <a:srgbClr val="1A1A1A"/>
                </a:solidFill>
                <a:effectLst/>
                <a:latin typeface="Consolas" panose="020B0609020204030204" pitchFamily="49" charset="0"/>
              </a:rPr>
              <a:t> </a:t>
            </a:r>
            <a:r>
              <a:rPr lang="en-US" altLang="ja-JP" sz="900" dirty="0">
                <a:solidFill>
                  <a:srgbClr val="B052A1"/>
                </a:solidFill>
                <a:effectLst/>
                <a:latin typeface="Consolas" panose="020B0609020204030204" pitchFamily="49" charset="0"/>
              </a:rPr>
              <a:t>class</a:t>
            </a:r>
            <a:r>
              <a:rPr lang="en-US" altLang="ja-JP" sz="900" dirty="0">
                <a:solidFill>
                  <a:srgbClr val="1A1A1A"/>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a:t>
            </a:r>
            <a:r>
              <a:rPr lang="en-US" altLang="ja-JP" sz="900" dirty="0" err="1">
                <a:solidFill>
                  <a:srgbClr val="428226"/>
                </a:solidFill>
                <a:effectLst/>
                <a:latin typeface="Consolas" panose="020B0609020204030204" pitchFamily="49" charset="0"/>
              </a:rPr>
              <a:t>TodoList_list</a:t>
            </a:r>
            <a:r>
              <a:rPr lang="en-US" altLang="ja-JP" sz="900" dirty="0">
                <a:solidFill>
                  <a:srgbClr val="428226"/>
                </a:solidFill>
                <a:effectLst/>
                <a:latin typeface="Consolas" panose="020B0609020204030204" pitchFamily="49" charset="0"/>
              </a:rPr>
              <a:t>"</a:t>
            </a:r>
            <a:r>
              <a:rPr lang="en-US" altLang="ja-JP" sz="900" dirty="0">
                <a:solidFill>
                  <a:srgbClr val="3778B7"/>
                </a:solidFill>
                <a:effectLst/>
                <a:latin typeface="Consolas" panose="020B0609020204030204" pitchFamily="49" charset="0"/>
              </a:rPr>
              <a:t>&gt;</a:t>
            </a:r>
            <a:endParaRPr lang="en-US" altLang="ja-JP" sz="900" dirty="0">
              <a:solidFill>
                <a:srgbClr val="1A1A1A"/>
              </a:solidFill>
              <a:effectLst/>
              <a:latin typeface="Consolas" panose="020B0609020204030204" pitchFamily="49" charset="0"/>
            </a:endParaRPr>
          </a:p>
          <a:p>
            <a:r>
              <a:rPr lang="ja-JP" altLang="en-US" sz="900" dirty="0">
                <a:solidFill>
                  <a:srgbClr val="1A1A1A"/>
                </a:solidFill>
                <a:effectLst/>
                <a:latin typeface="Consolas" panose="020B0609020204030204" pitchFamily="49" charset="0"/>
              </a:rPr>
              <a:t>      ・・・</a:t>
            </a:r>
            <a:endParaRPr lang="en-US" altLang="ja-JP" sz="900" dirty="0">
              <a:solidFill>
                <a:srgbClr val="1A1A1A"/>
              </a:solidFill>
              <a:effectLst/>
              <a:latin typeface="Consolas" panose="020B0609020204030204" pitchFamily="49" charset="0"/>
            </a:endParaRPr>
          </a:p>
          <a:p>
            <a:r>
              <a:rPr lang="en-US" altLang="ja-JP" sz="900" dirty="0">
                <a:solidFill>
                  <a:srgbClr val="1A1A1A"/>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&lt;/ul&gt;</a:t>
            </a:r>
            <a:endParaRPr lang="en-US" altLang="ja-JP" sz="900" dirty="0">
              <a:solidFill>
                <a:srgbClr val="1A1A1A"/>
              </a:solidFill>
              <a:effectLst/>
              <a:latin typeface="Consolas" panose="020B0609020204030204" pitchFamily="49" charset="0"/>
            </a:endParaRPr>
          </a:p>
          <a:p>
            <a:r>
              <a:rPr lang="en-US" altLang="ja-JP" sz="900" dirty="0">
                <a:solidFill>
                  <a:srgbClr val="1A1A1A"/>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&lt;/div&gt;</a:t>
            </a:r>
            <a:endParaRPr lang="en-US" altLang="ja-JP" sz="900" dirty="0">
              <a:solidFill>
                <a:srgbClr val="1A1A1A"/>
              </a:solidFill>
              <a:effectLst/>
              <a:latin typeface="Consolas" panose="020B0609020204030204" pitchFamily="49" charset="0"/>
            </a:endParaRPr>
          </a:p>
          <a:p>
            <a:r>
              <a:rPr lang="en-US" altLang="ja-JP" sz="900" dirty="0">
                <a:solidFill>
                  <a:schemeClr val="bg1">
                    <a:lumMod val="65000"/>
                  </a:schemeClr>
                </a:solidFill>
                <a:effectLst/>
                <a:latin typeface="Consolas" panose="020B0609020204030204" pitchFamily="49" charset="0"/>
              </a:rPr>
              <a:t>&lt;/body&gt;</a:t>
            </a:r>
          </a:p>
          <a:p>
            <a:r>
              <a:rPr lang="en-US" altLang="ja-JP" sz="900" dirty="0">
                <a:solidFill>
                  <a:schemeClr val="bg1">
                    <a:lumMod val="65000"/>
                  </a:schemeClr>
                </a:solidFill>
                <a:effectLst/>
                <a:latin typeface="Consolas" panose="020B0609020204030204" pitchFamily="49" charset="0"/>
              </a:rPr>
              <a:t>&lt;/html&gt;</a:t>
            </a:r>
          </a:p>
        </p:txBody>
      </p:sp>
      <p:sp>
        <p:nvSpPr>
          <p:cNvPr id="31" name="テキスト ボックス 30">
            <a:extLst>
              <a:ext uri="{FF2B5EF4-FFF2-40B4-BE49-F238E27FC236}">
                <a16:creationId xmlns:a16="http://schemas.microsoft.com/office/drawing/2014/main" id="{F8D7FF4B-3300-4659-8014-53633716D042}"/>
              </a:ext>
            </a:extLst>
          </p:cNvPr>
          <p:cNvSpPr txBox="1"/>
          <p:nvPr/>
        </p:nvSpPr>
        <p:spPr>
          <a:xfrm>
            <a:off x="9647704" y="2526941"/>
            <a:ext cx="2152951" cy="1292662"/>
          </a:xfrm>
          <a:prstGeom prst="rect">
            <a:avLst/>
          </a:prstGeom>
          <a:solidFill>
            <a:schemeClr val="accent3">
              <a:lumMod val="20000"/>
              <a:lumOff val="80000"/>
            </a:schemeClr>
          </a:solidFill>
        </p:spPr>
        <p:txBody>
          <a:bodyPr wrap="square" bIns="0" rtlCol="0">
            <a:spAutoFit/>
          </a:bodyPr>
          <a:lstStyle/>
          <a:p>
            <a:r>
              <a:rPr lang="en-US" altLang="ja-JP" sz="900" dirty="0">
                <a:solidFill>
                  <a:schemeClr val="bg1">
                    <a:lumMod val="65000"/>
                  </a:schemeClr>
                </a:solidFill>
                <a:effectLst/>
                <a:latin typeface="Consolas" panose="020B0609020204030204" pitchFamily="49" charset="0"/>
              </a:rPr>
              <a:t>import React from 'react';</a:t>
            </a:r>
          </a:p>
          <a:p>
            <a:br>
              <a:rPr lang="en-US" altLang="ja-JP" sz="900" dirty="0">
                <a:solidFill>
                  <a:schemeClr val="bg1">
                    <a:lumMod val="65000"/>
                  </a:schemeClr>
                </a:solidFill>
                <a:effectLst/>
                <a:latin typeface="Consolas" panose="020B0609020204030204" pitchFamily="49" charset="0"/>
              </a:rPr>
            </a:br>
            <a:r>
              <a:rPr lang="en-US" altLang="ja-JP" sz="900" dirty="0">
                <a:solidFill>
                  <a:schemeClr val="bg1">
                    <a:lumMod val="65000"/>
                  </a:schemeClr>
                </a:solidFill>
                <a:effectLst/>
                <a:latin typeface="Consolas" panose="020B0609020204030204" pitchFamily="49" charset="0"/>
              </a:rPr>
              <a:t>function App() {</a:t>
            </a:r>
          </a:p>
          <a:p>
            <a:r>
              <a:rPr lang="en-US" altLang="ja-JP" sz="900" dirty="0">
                <a:solidFill>
                  <a:schemeClr val="bg1">
                    <a:lumMod val="65000"/>
                  </a:schemeClr>
                </a:solidFill>
                <a:effectLst/>
                <a:latin typeface="Consolas" panose="020B0609020204030204" pitchFamily="49" charset="0"/>
              </a:rPr>
              <a:t>  return (</a:t>
            </a:r>
          </a:p>
          <a:p>
            <a:r>
              <a:rPr lang="en-US" altLang="ja-JP" sz="900" dirty="0">
                <a:solidFill>
                  <a:srgbClr val="1A1A1A"/>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&lt;h1&gt;</a:t>
            </a:r>
            <a:r>
              <a:rPr lang="en-US" altLang="ja-JP" sz="900" dirty="0">
                <a:solidFill>
                  <a:srgbClr val="428226"/>
                </a:solidFill>
                <a:effectLst/>
                <a:latin typeface="Consolas" panose="020B0609020204030204" pitchFamily="49" charset="0"/>
              </a:rPr>
              <a:t>Hello, world</a:t>
            </a:r>
            <a:r>
              <a:rPr lang="en-US" altLang="ja-JP" sz="900" dirty="0">
                <a:solidFill>
                  <a:srgbClr val="3778B7"/>
                </a:solidFill>
                <a:effectLst/>
                <a:latin typeface="Consolas" panose="020B0609020204030204" pitchFamily="49" charset="0"/>
              </a:rPr>
              <a:t>&lt;/h1&gt;</a:t>
            </a:r>
            <a:endParaRPr lang="en-US" altLang="ja-JP" sz="900" dirty="0">
              <a:solidFill>
                <a:srgbClr val="1A1A1A"/>
              </a:solidFill>
              <a:effectLst/>
              <a:latin typeface="Consolas" panose="020B0609020204030204" pitchFamily="49" charset="0"/>
            </a:endParaRPr>
          </a:p>
          <a:p>
            <a:r>
              <a:rPr lang="en-US" altLang="ja-JP" sz="900" dirty="0">
                <a:solidFill>
                  <a:schemeClr val="bg1">
                    <a:lumMod val="65000"/>
                  </a:schemeClr>
                </a:solidFill>
                <a:effectLst/>
                <a:latin typeface="Consolas" panose="020B0609020204030204" pitchFamily="49" charset="0"/>
              </a:rPr>
              <a:t>  );</a:t>
            </a:r>
          </a:p>
          <a:p>
            <a:r>
              <a:rPr lang="en-US" altLang="ja-JP" sz="900" dirty="0">
                <a:solidFill>
                  <a:schemeClr val="bg1">
                    <a:lumMod val="65000"/>
                  </a:schemeClr>
                </a:solidFill>
                <a:effectLst/>
                <a:latin typeface="Consolas" panose="020B0609020204030204" pitchFamily="49" charset="0"/>
              </a:rPr>
              <a:t>}</a:t>
            </a:r>
          </a:p>
          <a:p>
            <a:br>
              <a:rPr lang="en-US" altLang="ja-JP" sz="900" dirty="0">
                <a:solidFill>
                  <a:schemeClr val="bg1">
                    <a:lumMod val="65000"/>
                  </a:schemeClr>
                </a:solidFill>
                <a:effectLst/>
                <a:latin typeface="Consolas" panose="020B0609020204030204" pitchFamily="49" charset="0"/>
              </a:rPr>
            </a:br>
            <a:r>
              <a:rPr lang="en-US" altLang="ja-JP" sz="900" dirty="0">
                <a:solidFill>
                  <a:schemeClr val="bg1">
                    <a:lumMod val="65000"/>
                  </a:schemeClr>
                </a:solidFill>
                <a:effectLst/>
                <a:latin typeface="Consolas" panose="020B0609020204030204" pitchFamily="49" charset="0"/>
              </a:rPr>
              <a:t>export default App;</a:t>
            </a:r>
          </a:p>
        </p:txBody>
      </p:sp>
    </p:spTree>
    <p:extLst>
      <p:ext uri="{BB962C8B-B14F-4D97-AF65-F5344CB8AC3E}">
        <p14:creationId xmlns:p14="http://schemas.microsoft.com/office/powerpoint/2010/main" val="32121956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楕円 36">
            <a:extLst>
              <a:ext uri="{FF2B5EF4-FFF2-40B4-BE49-F238E27FC236}">
                <a16:creationId xmlns:a16="http://schemas.microsoft.com/office/drawing/2014/main" id="{5C449013-4A8F-4BE0-A91C-AADD8C3E4EDC}"/>
              </a:ext>
            </a:extLst>
          </p:cNvPr>
          <p:cNvSpPr/>
          <p:nvPr/>
        </p:nvSpPr>
        <p:spPr>
          <a:xfrm>
            <a:off x="5609508" y="654717"/>
            <a:ext cx="5537924" cy="5537924"/>
          </a:xfrm>
          <a:prstGeom prst="ellipse">
            <a:avLst/>
          </a:prstGeom>
          <a:solidFill>
            <a:srgbClr val="FF0066">
              <a:alpha val="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サービス開発エンジニア体験</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7" y="1308543"/>
            <a:ext cx="5029110" cy="3733971"/>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サービス</a:t>
            </a:r>
            <a:r>
              <a:rPr kumimoji="1" lang="en-US" altLang="ja-JP" sz="2000" dirty="0">
                <a:latin typeface="Meiryo UI" panose="020B0604030504040204" pitchFamily="50" charset="-128"/>
                <a:ea typeface="Meiryo UI" panose="020B0604030504040204" pitchFamily="50" charset="-128"/>
              </a:rPr>
              <a:t>/</a:t>
            </a:r>
            <a:r>
              <a:rPr kumimoji="1" lang="ja-JP" altLang="en-US" sz="2000" dirty="0">
                <a:latin typeface="Meiryo UI" panose="020B0604030504040204" pitchFamily="50" charset="-128"/>
                <a:ea typeface="Meiryo UI" panose="020B0604030504040204" pitchFamily="50" charset="-128"/>
              </a:rPr>
              <a:t>プロダクトの開発に欠かせない</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アプリ開発と</a:t>
            </a:r>
            <a:r>
              <a:rPr kumimoji="1" lang="en-US" altLang="ja-JP" sz="2000" dirty="0">
                <a:latin typeface="Meiryo UI" panose="020B0604030504040204" pitchFamily="50" charset="-128"/>
                <a:ea typeface="Meiryo UI" panose="020B0604030504040204" pitchFamily="50" charset="-128"/>
              </a:rPr>
              <a:t>DevOps</a:t>
            </a:r>
            <a:r>
              <a:rPr kumimoji="1" lang="ja-JP" altLang="en-US" sz="2000" dirty="0">
                <a:latin typeface="Meiryo UI" panose="020B0604030504040204" pitchFamily="50" charset="-128"/>
                <a:ea typeface="Meiryo UI" panose="020B0604030504040204" pitchFamily="50" charset="-128"/>
              </a:rPr>
              <a:t>を</a:t>
            </a:r>
            <a:r>
              <a:rPr kumimoji="1" lang="ja-JP" altLang="en-US" sz="2000" dirty="0">
                <a:highlight>
                  <a:srgbClr val="FFFF00"/>
                </a:highlight>
                <a:latin typeface="Meiryo UI" panose="020B0604030504040204" pitchFamily="50" charset="-128"/>
                <a:ea typeface="Meiryo UI" panose="020B0604030504040204" pitchFamily="50" charset="-128"/>
              </a:rPr>
              <a:t>体験</a:t>
            </a:r>
            <a:r>
              <a:rPr kumimoji="1" lang="ja-JP" altLang="en-US" sz="2000" dirty="0">
                <a:latin typeface="Meiryo UI" panose="020B0604030504040204" pitchFamily="50" charset="-128"/>
                <a:ea typeface="Meiryo UI" panose="020B0604030504040204" pitchFamily="50" charset="-128"/>
              </a:rPr>
              <a:t>してみませんか？</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10</a:t>
            </a:r>
            <a:r>
              <a:rPr kumimoji="1" lang="ja-JP" altLang="en-US" sz="2000" dirty="0">
                <a:latin typeface="Meiryo UI" panose="020B0604030504040204" pitchFamily="50" charset="-128"/>
                <a:ea typeface="Meiryo UI" panose="020B0604030504040204" pitchFamily="50" charset="-128"/>
              </a:rPr>
              <a:t>月　</a:t>
            </a:r>
            <a:r>
              <a:rPr kumimoji="1" lang="en-US" altLang="ja-JP" sz="2000" dirty="0">
                <a:highlight>
                  <a:srgbClr val="FFFF00"/>
                </a:highlight>
                <a:latin typeface="Meiryo UI" panose="020B0604030504040204" pitchFamily="50" charset="-128"/>
                <a:ea typeface="Meiryo UI" panose="020B0604030504040204" pitchFamily="50" charset="-128"/>
              </a:rPr>
              <a:t>SPA</a:t>
            </a:r>
            <a:r>
              <a:rPr kumimoji="1" lang="ja-JP" altLang="en-US" sz="2000" dirty="0">
                <a:highlight>
                  <a:srgbClr val="FFFF00"/>
                </a:highlight>
                <a:latin typeface="Meiryo UI" panose="020B0604030504040204" pitchFamily="50" charset="-128"/>
                <a:ea typeface="Meiryo UI" panose="020B0604030504040204" pitchFamily="50" charset="-128"/>
              </a:rPr>
              <a:t>ハンズオン</a:t>
            </a: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11</a:t>
            </a:r>
            <a:r>
              <a:rPr kumimoji="1" lang="ja-JP" altLang="en-US" sz="2000" dirty="0">
                <a:latin typeface="Meiryo UI" panose="020B0604030504040204" pitchFamily="50" charset="-128"/>
                <a:ea typeface="Meiryo UI" panose="020B0604030504040204" pitchFamily="50" charset="-128"/>
              </a:rPr>
              <a:t>月　</a:t>
            </a:r>
            <a:r>
              <a:rPr kumimoji="1" lang="en-US" altLang="ja-JP" sz="2000" dirty="0">
                <a:latin typeface="Meiryo UI" panose="020B0604030504040204" pitchFamily="50" charset="-128"/>
                <a:ea typeface="Meiryo UI" panose="020B0604030504040204" pitchFamily="50" charset="-128"/>
              </a:rPr>
              <a:t>API</a:t>
            </a:r>
            <a:r>
              <a:rPr kumimoji="1" lang="ja-JP" altLang="en-US" sz="2000" dirty="0">
                <a:latin typeface="Meiryo UI" panose="020B0604030504040204" pitchFamily="50" charset="-128"/>
                <a:ea typeface="Meiryo UI" panose="020B0604030504040204" pitchFamily="50" charset="-128"/>
              </a:rPr>
              <a:t>ハンズオン</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12</a:t>
            </a:r>
            <a:r>
              <a:rPr kumimoji="1" lang="ja-JP" altLang="en-US" sz="2000" dirty="0">
                <a:latin typeface="Meiryo UI" panose="020B0604030504040204" pitchFamily="50" charset="-128"/>
                <a:ea typeface="Meiryo UI" panose="020B0604030504040204" pitchFamily="50" charset="-128"/>
              </a:rPr>
              <a:t>月　モバイルハンズオン</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　</a:t>
            </a:r>
            <a:r>
              <a:rPr kumimoji="1" lang="en-US" altLang="ja-JP" sz="2000" dirty="0">
                <a:latin typeface="Meiryo UI" panose="020B0604030504040204" pitchFamily="50" charset="-128"/>
                <a:ea typeface="Meiryo UI" panose="020B0604030504040204" pitchFamily="50" charset="-128"/>
              </a:rPr>
              <a:t>1</a:t>
            </a:r>
            <a:r>
              <a:rPr kumimoji="1" lang="ja-JP" altLang="en-US" sz="2000" dirty="0">
                <a:latin typeface="Meiryo UI" panose="020B0604030504040204" pitchFamily="50" charset="-128"/>
                <a:ea typeface="Meiryo UI" panose="020B0604030504040204" pitchFamily="50" charset="-128"/>
              </a:rPr>
              <a:t>月　</a:t>
            </a:r>
            <a:r>
              <a:rPr kumimoji="1" lang="en-US" altLang="ja-JP" sz="2000" dirty="0">
                <a:latin typeface="Meiryo UI" panose="020B0604030504040204" pitchFamily="50" charset="-128"/>
                <a:ea typeface="Meiryo UI" panose="020B0604030504040204" pitchFamily="50" charset="-128"/>
              </a:rPr>
              <a:t>DevOps</a:t>
            </a:r>
            <a:r>
              <a:rPr kumimoji="1" lang="ja-JP" altLang="en-US" sz="2000" dirty="0">
                <a:latin typeface="Meiryo UI" panose="020B0604030504040204" pitchFamily="50" charset="-128"/>
                <a:ea typeface="Meiryo UI" panose="020B0604030504040204" pitchFamily="50" charset="-128"/>
              </a:rPr>
              <a:t>ハンズオン</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　</a:t>
            </a:r>
            <a:r>
              <a:rPr kumimoji="1" lang="en-US" altLang="ja-JP" sz="2000" dirty="0">
                <a:latin typeface="Meiryo UI" panose="020B0604030504040204" pitchFamily="50" charset="-128"/>
                <a:ea typeface="Meiryo UI" panose="020B0604030504040204" pitchFamily="50" charset="-128"/>
              </a:rPr>
              <a:t>2</a:t>
            </a:r>
            <a:r>
              <a:rPr kumimoji="1" lang="ja-JP" altLang="en-US" sz="2000" dirty="0">
                <a:latin typeface="Meiryo UI" panose="020B0604030504040204" pitchFamily="50" charset="-128"/>
                <a:ea typeface="Meiryo UI" panose="020B0604030504040204" pitchFamily="50" charset="-128"/>
              </a:rPr>
              <a:t>月　腕試しハッカソン</a:t>
            </a:r>
          </a:p>
        </p:txBody>
      </p:sp>
      <p:sp>
        <p:nvSpPr>
          <p:cNvPr id="8" name="テキスト ボックス 7">
            <a:extLst>
              <a:ext uri="{FF2B5EF4-FFF2-40B4-BE49-F238E27FC236}">
                <a16:creationId xmlns:a16="http://schemas.microsoft.com/office/drawing/2014/main" id="{C7D0015D-D435-4BDE-8608-A2913FC31862}"/>
              </a:ext>
            </a:extLst>
          </p:cNvPr>
          <p:cNvSpPr txBox="1"/>
          <p:nvPr/>
        </p:nvSpPr>
        <p:spPr>
          <a:xfrm>
            <a:off x="7241869" y="896241"/>
            <a:ext cx="1016001" cy="451021"/>
          </a:xfrm>
          <a:prstGeom prst="rect">
            <a:avLst/>
          </a:prstGeom>
          <a:noFill/>
        </p:spPr>
        <p:txBody>
          <a:bodyPr wrap="square" rtlCol="0">
            <a:spAutoFit/>
          </a:bodyPr>
          <a:lstStyle/>
          <a:p>
            <a:pPr>
              <a:lnSpc>
                <a:spcPts val="3200"/>
              </a:lnSpc>
            </a:pPr>
            <a:r>
              <a:rPr kumimoji="1" lang="en-US" altLang="ja-JP" sz="2000" b="1" dirty="0">
                <a:solidFill>
                  <a:srgbClr val="FF0066"/>
                </a:solidFill>
                <a:latin typeface="Meiryo UI" panose="020B0604030504040204" pitchFamily="50" charset="-128"/>
                <a:ea typeface="Meiryo UI" panose="020B0604030504040204" pitchFamily="50" charset="-128"/>
              </a:rPr>
              <a:t>React</a:t>
            </a:r>
            <a:endParaRPr kumimoji="1" lang="ja-JP" altLang="en-US" sz="2000" b="1" dirty="0">
              <a:solidFill>
                <a:srgbClr val="FF0066"/>
              </a:solidFill>
              <a:latin typeface="Meiryo UI" panose="020B0604030504040204" pitchFamily="50" charset="-128"/>
              <a:ea typeface="Meiryo UI" panose="020B0604030504040204" pitchFamily="50" charset="-128"/>
            </a:endParaRPr>
          </a:p>
        </p:txBody>
      </p:sp>
      <p:sp>
        <p:nvSpPr>
          <p:cNvPr id="2" name="テキスト ボックス 1">
            <a:extLst>
              <a:ext uri="{FF2B5EF4-FFF2-40B4-BE49-F238E27FC236}">
                <a16:creationId xmlns:a16="http://schemas.microsoft.com/office/drawing/2014/main" id="{68BD9232-01A5-44C8-BC7E-B0BE0A710007}"/>
              </a:ext>
            </a:extLst>
          </p:cNvPr>
          <p:cNvSpPr txBox="1"/>
          <p:nvPr/>
        </p:nvSpPr>
        <p:spPr>
          <a:xfrm>
            <a:off x="8401212" y="875799"/>
            <a:ext cx="1602511" cy="451021"/>
          </a:xfrm>
          <a:prstGeom prst="rect">
            <a:avLst/>
          </a:prstGeom>
          <a:noFill/>
        </p:spPr>
        <p:txBody>
          <a:bodyPr wrap="square" rtlCol="0">
            <a:spAutoFit/>
          </a:bodyPr>
          <a:lstStyle/>
          <a:p>
            <a:pPr>
              <a:lnSpc>
                <a:spcPts val="3200"/>
              </a:lnSpc>
            </a:pPr>
            <a:r>
              <a:rPr kumimoji="1" lang="en-US" altLang="ja-JP" sz="2000" b="1" dirty="0">
                <a:solidFill>
                  <a:srgbClr val="FF0066"/>
                </a:solidFill>
                <a:latin typeface="Meiryo UI" panose="020B0604030504040204" pitchFamily="50" charset="-128"/>
                <a:ea typeface="Meiryo UI" panose="020B0604030504040204" pitchFamily="50" charset="-128"/>
              </a:rPr>
              <a:t>TypeScript</a:t>
            </a:r>
            <a:endParaRPr kumimoji="1" lang="ja-JP" altLang="en-US" sz="2000" b="1" dirty="0">
              <a:solidFill>
                <a:srgbClr val="FF0066"/>
              </a:solidFill>
              <a:latin typeface="Meiryo UI" panose="020B0604030504040204" pitchFamily="50" charset="-128"/>
              <a:ea typeface="Meiryo UI" panose="020B0604030504040204" pitchFamily="50" charset="-128"/>
            </a:endParaRPr>
          </a:p>
        </p:txBody>
      </p:sp>
      <p:sp>
        <p:nvSpPr>
          <p:cNvPr id="4" name="テキスト ボックス 3">
            <a:extLst>
              <a:ext uri="{FF2B5EF4-FFF2-40B4-BE49-F238E27FC236}">
                <a16:creationId xmlns:a16="http://schemas.microsoft.com/office/drawing/2014/main" id="{D757F87E-D4C9-4FD6-9C90-3365B8DC8398}"/>
              </a:ext>
            </a:extLst>
          </p:cNvPr>
          <p:cNvSpPr txBox="1"/>
          <p:nvPr/>
        </p:nvSpPr>
        <p:spPr>
          <a:xfrm>
            <a:off x="5430101" y="2405583"/>
            <a:ext cx="1477822" cy="451021"/>
          </a:xfrm>
          <a:prstGeom prst="rect">
            <a:avLst/>
          </a:prstGeom>
          <a:noFill/>
        </p:spPr>
        <p:txBody>
          <a:bodyPr wrap="square" rtlCol="0">
            <a:spAutoFit/>
          </a:bodyPr>
          <a:lstStyle/>
          <a:p>
            <a:pPr>
              <a:lnSpc>
                <a:spcPts val="3200"/>
              </a:lnSpc>
            </a:pPr>
            <a:r>
              <a:rPr kumimoji="1" lang="en-US" altLang="ja-JP" sz="2000" b="1" dirty="0">
                <a:solidFill>
                  <a:schemeClr val="bg1">
                    <a:lumMod val="85000"/>
                  </a:schemeClr>
                </a:solidFill>
                <a:latin typeface="Meiryo UI" panose="020B0604030504040204" pitchFamily="50" charset="-128"/>
                <a:ea typeface="Meiryo UI" panose="020B0604030504040204" pitchFamily="50" charset="-128"/>
              </a:rPr>
              <a:t>Nablarch</a:t>
            </a:r>
            <a:endParaRPr kumimoji="1" lang="ja-JP" altLang="en-US" sz="2000" b="1" dirty="0">
              <a:solidFill>
                <a:schemeClr val="bg1">
                  <a:lumMod val="85000"/>
                </a:schemeClr>
              </a:solidFill>
              <a:latin typeface="Meiryo UI" panose="020B0604030504040204" pitchFamily="50" charset="-128"/>
              <a:ea typeface="Meiryo UI" panose="020B0604030504040204" pitchFamily="50" charset="-128"/>
            </a:endParaRPr>
          </a:p>
        </p:txBody>
      </p:sp>
      <p:sp>
        <p:nvSpPr>
          <p:cNvPr id="5" name="テキスト ボックス 4">
            <a:extLst>
              <a:ext uri="{FF2B5EF4-FFF2-40B4-BE49-F238E27FC236}">
                <a16:creationId xmlns:a16="http://schemas.microsoft.com/office/drawing/2014/main" id="{FC9D8FC1-F8A1-4D82-800C-9F14C93AE554}"/>
              </a:ext>
            </a:extLst>
          </p:cNvPr>
          <p:cNvSpPr txBox="1"/>
          <p:nvPr/>
        </p:nvSpPr>
        <p:spPr>
          <a:xfrm>
            <a:off x="5529251" y="3714594"/>
            <a:ext cx="1164134" cy="451021"/>
          </a:xfrm>
          <a:prstGeom prst="rect">
            <a:avLst/>
          </a:prstGeom>
          <a:noFill/>
        </p:spPr>
        <p:txBody>
          <a:bodyPr wrap="square" rtlCol="0">
            <a:spAutoFit/>
          </a:bodyPr>
          <a:lstStyle/>
          <a:p>
            <a:pPr>
              <a:lnSpc>
                <a:spcPts val="3200"/>
              </a:lnSpc>
            </a:pPr>
            <a:r>
              <a:rPr kumimoji="1" lang="en-US" altLang="ja-JP" sz="2000" b="1" dirty="0">
                <a:solidFill>
                  <a:schemeClr val="bg1">
                    <a:lumMod val="85000"/>
                  </a:schemeClr>
                </a:solidFill>
                <a:latin typeface="Meiryo UI" panose="020B0604030504040204" pitchFamily="50" charset="-128"/>
                <a:ea typeface="Meiryo UI" panose="020B0604030504040204" pitchFamily="50" charset="-128"/>
              </a:rPr>
              <a:t>Docker</a:t>
            </a:r>
            <a:endParaRPr kumimoji="1" lang="ja-JP" altLang="en-US" sz="2000" b="1" dirty="0">
              <a:solidFill>
                <a:schemeClr val="bg1">
                  <a:lumMod val="85000"/>
                </a:schemeClr>
              </a:solidFill>
              <a:latin typeface="Meiryo UI" panose="020B0604030504040204" pitchFamily="50" charset="-128"/>
              <a:ea typeface="Meiryo UI" panose="020B0604030504040204" pitchFamily="50" charset="-128"/>
            </a:endParaRPr>
          </a:p>
        </p:txBody>
      </p:sp>
      <p:sp>
        <p:nvSpPr>
          <p:cNvPr id="13" name="テキスト ボックス 12">
            <a:extLst>
              <a:ext uri="{FF2B5EF4-FFF2-40B4-BE49-F238E27FC236}">
                <a16:creationId xmlns:a16="http://schemas.microsoft.com/office/drawing/2014/main" id="{D21DB8D0-50A8-4E83-BF45-20AD95EEDB76}"/>
              </a:ext>
            </a:extLst>
          </p:cNvPr>
          <p:cNvSpPr txBox="1"/>
          <p:nvPr/>
        </p:nvSpPr>
        <p:spPr>
          <a:xfrm>
            <a:off x="9747414" y="2396381"/>
            <a:ext cx="1948529" cy="451021"/>
          </a:xfrm>
          <a:prstGeom prst="rect">
            <a:avLst/>
          </a:prstGeom>
          <a:noFill/>
        </p:spPr>
        <p:txBody>
          <a:bodyPr wrap="square" rtlCol="0">
            <a:spAutoFit/>
          </a:bodyPr>
          <a:lstStyle/>
          <a:p>
            <a:pPr>
              <a:lnSpc>
                <a:spcPts val="3200"/>
              </a:lnSpc>
            </a:pPr>
            <a:r>
              <a:rPr kumimoji="1" lang="en-US" altLang="ja-JP" sz="2000" b="1" dirty="0">
                <a:solidFill>
                  <a:schemeClr val="bg1">
                    <a:lumMod val="85000"/>
                  </a:schemeClr>
                </a:solidFill>
                <a:latin typeface="Meiryo UI" panose="020B0604030504040204" pitchFamily="50" charset="-128"/>
                <a:ea typeface="Meiryo UI" panose="020B0604030504040204" pitchFamily="50" charset="-128"/>
              </a:rPr>
              <a:t>React Native</a:t>
            </a:r>
            <a:endParaRPr kumimoji="1" lang="ja-JP" altLang="en-US" sz="2000" b="1" dirty="0">
              <a:solidFill>
                <a:schemeClr val="bg1">
                  <a:lumMod val="85000"/>
                </a:schemeClr>
              </a:solidFill>
              <a:latin typeface="Meiryo UI" panose="020B0604030504040204" pitchFamily="50" charset="-128"/>
              <a:ea typeface="Meiryo UI" panose="020B0604030504040204" pitchFamily="50" charset="-128"/>
            </a:endParaRPr>
          </a:p>
        </p:txBody>
      </p:sp>
      <p:sp>
        <p:nvSpPr>
          <p:cNvPr id="15" name="テキスト ボックス 14">
            <a:extLst>
              <a:ext uri="{FF2B5EF4-FFF2-40B4-BE49-F238E27FC236}">
                <a16:creationId xmlns:a16="http://schemas.microsoft.com/office/drawing/2014/main" id="{42CA1D5E-DB5E-475F-9C0F-9EA1A7D832A7}"/>
              </a:ext>
            </a:extLst>
          </p:cNvPr>
          <p:cNvSpPr txBox="1"/>
          <p:nvPr/>
        </p:nvSpPr>
        <p:spPr>
          <a:xfrm>
            <a:off x="7139639" y="4452257"/>
            <a:ext cx="2864084" cy="522259"/>
          </a:xfrm>
          <a:prstGeom prst="rect">
            <a:avLst/>
          </a:prstGeom>
          <a:noFill/>
        </p:spPr>
        <p:txBody>
          <a:bodyPr wrap="square" rtlCol="0">
            <a:spAutoFit/>
          </a:bodyPr>
          <a:lstStyle/>
          <a:p>
            <a:pPr>
              <a:lnSpc>
                <a:spcPts val="3200"/>
              </a:lnSpc>
            </a:pPr>
            <a:r>
              <a:rPr kumimoji="1" lang="en-US" altLang="ja-JP" sz="4800" b="1" dirty="0">
                <a:solidFill>
                  <a:schemeClr val="bg1">
                    <a:lumMod val="85000"/>
                  </a:schemeClr>
                </a:solidFill>
                <a:latin typeface="Meiryo UI" panose="020B0604030504040204" pitchFamily="50" charset="-128"/>
                <a:ea typeface="Meiryo UI" panose="020B0604030504040204" pitchFamily="50" charset="-128"/>
              </a:rPr>
              <a:t>DevOps</a:t>
            </a:r>
            <a:endParaRPr kumimoji="1" lang="ja-JP" altLang="en-US" sz="4800" b="1" dirty="0">
              <a:solidFill>
                <a:schemeClr val="bg1">
                  <a:lumMod val="85000"/>
                </a:schemeClr>
              </a:solidFill>
              <a:latin typeface="Meiryo UI" panose="020B0604030504040204" pitchFamily="50" charset="-128"/>
              <a:ea typeface="Meiryo UI" panose="020B0604030504040204" pitchFamily="50" charset="-128"/>
            </a:endParaRPr>
          </a:p>
        </p:txBody>
      </p:sp>
      <p:sp>
        <p:nvSpPr>
          <p:cNvPr id="17" name="テキスト ボックス 16">
            <a:extLst>
              <a:ext uri="{FF2B5EF4-FFF2-40B4-BE49-F238E27FC236}">
                <a16:creationId xmlns:a16="http://schemas.microsoft.com/office/drawing/2014/main" id="{1FD7846C-0EED-4FA8-8A0B-2096D12CE0E5}"/>
              </a:ext>
            </a:extLst>
          </p:cNvPr>
          <p:cNvSpPr txBox="1"/>
          <p:nvPr/>
        </p:nvSpPr>
        <p:spPr>
          <a:xfrm>
            <a:off x="7149678" y="5360670"/>
            <a:ext cx="1228792" cy="451021"/>
          </a:xfrm>
          <a:prstGeom prst="rect">
            <a:avLst/>
          </a:prstGeom>
          <a:noFill/>
        </p:spPr>
        <p:txBody>
          <a:bodyPr wrap="square" rtlCol="0">
            <a:spAutoFit/>
          </a:bodyPr>
          <a:lstStyle/>
          <a:p>
            <a:pPr>
              <a:lnSpc>
                <a:spcPts val="3200"/>
              </a:lnSpc>
            </a:pPr>
            <a:r>
              <a:rPr kumimoji="1" lang="en-US" altLang="ja-JP" sz="2000" b="1" dirty="0">
                <a:solidFill>
                  <a:schemeClr val="bg1">
                    <a:lumMod val="85000"/>
                  </a:schemeClr>
                </a:solidFill>
                <a:latin typeface="Meiryo UI" panose="020B0604030504040204" pitchFamily="50" charset="-128"/>
                <a:ea typeface="Meiryo UI" panose="020B0604030504040204" pitchFamily="50" charset="-128"/>
              </a:rPr>
              <a:t>GitLab</a:t>
            </a:r>
            <a:endParaRPr kumimoji="1" lang="ja-JP" altLang="en-US" sz="2000" b="1" dirty="0">
              <a:solidFill>
                <a:schemeClr val="bg1">
                  <a:lumMod val="85000"/>
                </a:schemeClr>
              </a:solidFill>
              <a:latin typeface="Meiryo UI" panose="020B0604030504040204" pitchFamily="50" charset="-128"/>
              <a:ea typeface="Meiryo UI" panose="020B0604030504040204" pitchFamily="50" charset="-128"/>
            </a:endParaRPr>
          </a:p>
        </p:txBody>
      </p:sp>
      <p:sp>
        <p:nvSpPr>
          <p:cNvPr id="19" name="テキスト ボックス 18">
            <a:extLst>
              <a:ext uri="{FF2B5EF4-FFF2-40B4-BE49-F238E27FC236}">
                <a16:creationId xmlns:a16="http://schemas.microsoft.com/office/drawing/2014/main" id="{2F749E47-D035-45EF-A475-B2658EB2C8EA}"/>
              </a:ext>
            </a:extLst>
          </p:cNvPr>
          <p:cNvSpPr txBox="1"/>
          <p:nvPr/>
        </p:nvSpPr>
        <p:spPr>
          <a:xfrm>
            <a:off x="8621088" y="5362389"/>
            <a:ext cx="1029695" cy="451021"/>
          </a:xfrm>
          <a:prstGeom prst="rect">
            <a:avLst/>
          </a:prstGeom>
          <a:noFill/>
        </p:spPr>
        <p:txBody>
          <a:bodyPr wrap="square" rtlCol="0">
            <a:spAutoFit/>
          </a:bodyPr>
          <a:lstStyle/>
          <a:p>
            <a:pPr>
              <a:lnSpc>
                <a:spcPts val="3200"/>
              </a:lnSpc>
            </a:pPr>
            <a:r>
              <a:rPr kumimoji="1" lang="en-US" altLang="ja-JP" sz="2000" b="1" dirty="0">
                <a:solidFill>
                  <a:schemeClr val="bg1">
                    <a:lumMod val="85000"/>
                  </a:schemeClr>
                </a:solidFill>
                <a:latin typeface="Meiryo UI" panose="020B0604030504040204" pitchFamily="50" charset="-128"/>
                <a:ea typeface="Meiryo UI" panose="020B0604030504040204" pitchFamily="50" charset="-128"/>
              </a:rPr>
              <a:t>CI/CD</a:t>
            </a:r>
            <a:endParaRPr kumimoji="1" lang="ja-JP" altLang="en-US" sz="2000" b="1" dirty="0">
              <a:solidFill>
                <a:schemeClr val="bg1">
                  <a:lumMod val="85000"/>
                </a:schemeClr>
              </a:solidFill>
              <a:latin typeface="Meiryo UI" panose="020B0604030504040204" pitchFamily="50" charset="-128"/>
              <a:ea typeface="Meiryo UI" panose="020B0604030504040204" pitchFamily="50" charset="-128"/>
            </a:endParaRPr>
          </a:p>
        </p:txBody>
      </p:sp>
      <p:sp>
        <p:nvSpPr>
          <p:cNvPr id="21" name="テキスト ボックス 20">
            <a:extLst>
              <a:ext uri="{FF2B5EF4-FFF2-40B4-BE49-F238E27FC236}">
                <a16:creationId xmlns:a16="http://schemas.microsoft.com/office/drawing/2014/main" id="{F918715B-3E02-446F-92FA-1E846F5F894C}"/>
              </a:ext>
            </a:extLst>
          </p:cNvPr>
          <p:cNvSpPr txBox="1"/>
          <p:nvPr/>
        </p:nvSpPr>
        <p:spPr>
          <a:xfrm>
            <a:off x="7619372" y="2004671"/>
            <a:ext cx="1563678" cy="522259"/>
          </a:xfrm>
          <a:prstGeom prst="rect">
            <a:avLst/>
          </a:prstGeom>
          <a:noFill/>
        </p:spPr>
        <p:txBody>
          <a:bodyPr wrap="square" rtlCol="0">
            <a:spAutoFit/>
          </a:bodyPr>
          <a:lstStyle/>
          <a:p>
            <a:pPr>
              <a:lnSpc>
                <a:spcPts val="3200"/>
              </a:lnSpc>
            </a:pPr>
            <a:r>
              <a:rPr kumimoji="1" lang="en-US" altLang="ja-JP" sz="4800" b="1" dirty="0">
                <a:solidFill>
                  <a:srgbClr val="FF0066"/>
                </a:solidFill>
                <a:latin typeface="Meiryo UI" panose="020B0604030504040204" pitchFamily="50" charset="-128"/>
                <a:ea typeface="Meiryo UI" panose="020B0604030504040204" pitchFamily="50" charset="-128"/>
              </a:rPr>
              <a:t>SPA</a:t>
            </a:r>
            <a:endParaRPr kumimoji="1" lang="ja-JP" altLang="en-US" sz="4800" b="1" dirty="0">
              <a:solidFill>
                <a:srgbClr val="FF0066"/>
              </a:solidFill>
              <a:latin typeface="Meiryo UI" panose="020B0604030504040204" pitchFamily="50" charset="-128"/>
              <a:ea typeface="Meiryo UI" panose="020B0604030504040204" pitchFamily="50" charset="-128"/>
            </a:endParaRPr>
          </a:p>
        </p:txBody>
      </p:sp>
      <p:sp>
        <p:nvSpPr>
          <p:cNvPr id="23" name="テキスト ボックス 22">
            <a:extLst>
              <a:ext uri="{FF2B5EF4-FFF2-40B4-BE49-F238E27FC236}">
                <a16:creationId xmlns:a16="http://schemas.microsoft.com/office/drawing/2014/main" id="{17887840-0906-4BBE-8864-934D6ADA2DAD}"/>
              </a:ext>
            </a:extLst>
          </p:cNvPr>
          <p:cNvSpPr txBox="1"/>
          <p:nvPr/>
        </p:nvSpPr>
        <p:spPr>
          <a:xfrm>
            <a:off x="6529003" y="3190952"/>
            <a:ext cx="1451318" cy="522259"/>
          </a:xfrm>
          <a:prstGeom prst="rect">
            <a:avLst/>
          </a:prstGeom>
          <a:noFill/>
        </p:spPr>
        <p:txBody>
          <a:bodyPr wrap="square" rtlCol="0">
            <a:spAutoFit/>
          </a:bodyPr>
          <a:lstStyle/>
          <a:p>
            <a:pPr>
              <a:lnSpc>
                <a:spcPts val="3200"/>
              </a:lnSpc>
            </a:pPr>
            <a:r>
              <a:rPr kumimoji="1" lang="en-US" altLang="ja-JP" sz="4800" b="1" dirty="0">
                <a:solidFill>
                  <a:schemeClr val="bg1">
                    <a:lumMod val="85000"/>
                  </a:schemeClr>
                </a:solidFill>
                <a:latin typeface="Meiryo UI" panose="020B0604030504040204" pitchFamily="50" charset="-128"/>
                <a:ea typeface="Meiryo UI" panose="020B0604030504040204" pitchFamily="50" charset="-128"/>
              </a:rPr>
              <a:t>API</a:t>
            </a:r>
            <a:endParaRPr kumimoji="1" lang="ja-JP" altLang="en-US" sz="4800" b="1" dirty="0">
              <a:solidFill>
                <a:schemeClr val="bg1">
                  <a:lumMod val="85000"/>
                </a:schemeClr>
              </a:solidFill>
              <a:latin typeface="Meiryo UI" panose="020B0604030504040204" pitchFamily="50" charset="-128"/>
              <a:ea typeface="Meiryo UI" panose="020B0604030504040204" pitchFamily="50" charset="-128"/>
            </a:endParaRPr>
          </a:p>
        </p:txBody>
      </p:sp>
      <p:sp>
        <p:nvSpPr>
          <p:cNvPr id="25" name="テキスト ボックス 24">
            <a:extLst>
              <a:ext uri="{FF2B5EF4-FFF2-40B4-BE49-F238E27FC236}">
                <a16:creationId xmlns:a16="http://schemas.microsoft.com/office/drawing/2014/main" id="{D1F5477E-7D88-414C-A068-AF7FC75B19F0}"/>
              </a:ext>
            </a:extLst>
          </p:cNvPr>
          <p:cNvSpPr txBox="1"/>
          <p:nvPr/>
        </p:nvSpPr>
        <p:spPr>
          <a:xfrm>
            <a:off x="8816960" y="3162550"/>
            <a:ext cx="2395788" cy="522259"/>
          </a:xfrm>
          <a:prstGeom prst="rect">
            <a:avLst/>
          </a:prstGeom>
          <a:noFill/>
        </p:spPr>
        <p:txBody>
          <a:bodyPr wrap="square" rtlCol="0">
            <a:spAutoFit/>
          </a:bodyPr>
          <a:lstStyle/>
          <a:p>
            <a:pPr>
              <a:lnSpc>
                <a:spcPts val="3200"/>
              </a:lnSpc>
            </a:pPr>
            <a:r>
              <a:rPr kumimoji="1" lang="en-US" altLang="ja-JP" sz="4800" b="1" dirty="0">
                <a:solidFill>
                  <a:schemeClr val="bg1">
                    <a:lumMod val="85000"/>
                  </a:schemeClr>
                </a:solidFill>
                <a:latin typeface="Meiryo UI" panose="020B0604030504040204" pitchFamily="50" charset="-128"/>
                <a:ea typeface="Meiryo UI" panose="020B0604030504040204" pitchFamily="50" charset="-128"/>
              </a:rPr>
              <a:t>Mobile</a:t>
            </a:r>
            <a:endParaRPr kumimoji="1" lang="ja-JP" altLang="en-US" sz="4800" b="1" dirty="0">
              <a:solidFill>
                <a:schemeClr val="bg1">
                  <a:lumMod val="85000"/>
                </a:schemeClr>
              </a:solidFill>
              <a:latin typeface="Meiryo UI" panose="020B0604030504040204" pitchFamily="50" charset="-128"/>
              <a:ea typeface="Meiryo UI" panose="020B0604030504040204" pitchFamily="50" charset="-128"/>
            </a:endParaRPr>
          </a:p>
        </p:txBody>
      </p:sp>
      <p:sp>
        <p:nvSpPr>
          <p:cNvPr id="26" name="二等辺三角形 25">
            <a:extLst>
              <a:ext uri="{FF2B5EF4-FFF2-40B4-BE49-F238E27FC236}">
                <a16:creationId xmlns:a16="http://schemas.microsoft.com/office/drawing/2014/main" id="{F7652FE2-1036-459E-A7C0-714DFB216CB4}"/>
              </a:ext>
            </a:extLst>
          </p:cNvPr>
          <p:cNvSpPr/>
          <p:nvPr/>
        </p:nvSpPr>
        <p:spPr>
          <a:xfrm rot="5400000">
            <a:off x="6016407" y="2721066"/>
            <a:ext cx="1376219" cy="1186396"/>
          </a:xfrm>
          <a:prstGeom prst="triangle">
            <a:avLst/>
          </a:prstGeom>
          <a:solidFill>
            <a:srgbClr val="FF0066">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二等辺三角形 29">
            <a:extLst>
              <a:ext uri="{FF2B5EF4-FFF2-40B4-BE49-F238E27FC236}">
                <a16:creationId xmlns:a16="http://schemas.microsoft.com/office/drawing/2014/main" id="{C261BA4D-684D-4F1D-AD72-B9EBA1685940}"/>
              </a:ext>
            </a:extLst>
          </p:cNvPr>
          <p:cNvSpPr/>
          <p:nvPr/>
        </p:nvSpPr>
        <p:spPr>
          <a:xfrm rot="10800000">
            <a:off x="7690361" y="1147457"/>
            <a:ext cx="1376219" cy="1186396"/>
          </a:xfrm>
          <a:prstGeom prst="triangle">
            <a:avLst/>
          </a:prstGeom>
          <a:solidFill>
            <a:srgbClr val="FF0066">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2" name="二等辺三角形 31">
            <a:extLst>
              <a:ext uri="{FF2B5EF4-FFF2-40B4-BE49-F238E27FC236}">
                <a16:creationId xmlns:a16="http://schemas.microsoft.com/office/drawing/2014/main" id="{B251A3EE-32D3-4EB8-8E0C-2697D60210BF}"/>
              </a:ext>
            </a:extLst>
          </p:cNvPr>
          <p:cNvSpPr/>
          <p:nvPr/>
        </p:nvSpPr>
        <p:spPr>
          <a:xfrm rot="16200000">
            <a:off x="9326745" y="2721066"/>
            <a:ext cx="1376219" cy="1186396"/>
          </a:xfrm>
          <a:prstGeom prst="triangle">
            <a:avLst/>
          </a:prstGeom>
          <a:solidFill>
            <a:srgbClr val="FF0066">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テキスト ボックス 33">
            <a:extLst>
              <a:ext uri="{FF2B5EF4-FFF2-40B4-BE49-F238E27FC236}">
                <a16:creationId xmlns:a16="http://schemas.microsoft.com/office/drawing/2014/main" id="{54FCF30E-BB09-4AD2-BF23-C686CEC3FB5C}"/>
              </a:ext>
            </a:extLst>
          </p:cNvPr>
          <p:cNvSpPr txBox="1"/>
          <p:nvPr/>
        </p:nvSpPr>
        <p:spPr>
          <a:xfrm>
            <a:off x="9676183" y="3740919"/>
            <a:ext cx="1948529" cy="451021"/>
          </a:xfrm>
          <a:prstGeom prst="rect">
            <a:avLst/>
          </a:prstGeom>
          <a:noFill/>
        </p:spPr>
        <p:txBody>
          <a:bodyPr wrap="square" rtlCol="0">
            <a:spAutoFit/>
          </a:bodyPr>
          <a:lstStyle/>
          <a:p>
            <a:pPr>
              <a:lnSpc>
                <a:spcPts val="3200"/>
              </a:lnSpc>
            </a:pPr>
            <a:r>
              <a:rPr kumimoji="1" lang="en-US" altLang="ja-JP" sz="2000" b="1" dirty="0">
                <a:solidFill>
                  <a:schemeClr val="bg1">
                    <a:lumMod val="85000"/>
                  </a:schemeClr>
                </a:solidFill>
                <a:latin typeface="Meiryo UI" panose="020B0604030504040204" pitchFamily="50" charset="-128"/>
                <a:ea typeface="Meiryo UI" panose="020B0604030504040204" pitchFamily="50" charset="-128"/>
              </a:rPr>
              <a:t>iOS, Android</a:t>
            </a:r>
            <a:endParaRPr kumimoji="1" lang="ja-JP" altLang="en-US" sz="2000" b="1" dirty="0">
              <a:solidFill>
                <a:schemeClr val="bg1">
                  <a:lumMod val="85000"/>
                </a:schemeClr>
              </a:solidFill>
              <a:latin typeface="Meiryo UI" panose="020B0604030504040204" pitchFamily="50" charset="-128"/>
              <a:ea typeface="Meiryo UI" panose="020B0604030504040204" pitchFamily="50" charset="-128"/>
            </a:endParaRPr>
          </a:p>
        </p:txBody>
      </p:sp>
      <p:sp>
        <p:nvSpPr>
          <p:cNvPr id="36" name="二等辺三角形 35">
            <a:extLst>
              <a:ext uri="{FF2B5EF4-FFF2-40B4-BE49-F238E27FC236}">
                <a16:creationId xmlns:a16="http://schemas.microsoft.com/office/drawing/2014/main" id="{3EEDFAC4-1F13-4EE0-AE17-3D6446088346}"/>
              </a:ext>
            </a:extLst>
          </p:cNvPr>
          <p:cNvSpPr/>
          <p:nvPr/>
        </p:nvSpPr>
        <p:spPr>
          <a:xfrm>
            <a:off x="7713102" y="4459476"/>
            <a:ext cx="1376219" cy="1186396"/>
          </a:xfrm>
          <a:prstGeom prst="triangle">
            <a:avLst/>
          </a:prstGeom>
          <a:solidFill>
            <a:srgbClr val="FF0066">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矢印: 右 8">
            <a:extLst>
              <a:ext uri="{FF2B5EF4-FFF2-40B4-BE49-F238E27FC236}">
                <a16:creationId xmlns:a16="http://schemas.microsoft.com/office/drawing/2014/main" id="{5F3EA2CC-0564-4BDA-9091-1EADC10127C9}"/>
              </a:ext>
            </a:extLst>
          </p:cNvPr>
          <p:cNvSpPr/>
          <p:nvPr/>
        </p:nvSpPr>
        <p:spPr>
          <a:xfrm rot="8252184">
            <a:off x="3007051" y="2614963"/>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 name="スライド番号プレースホルダー 6">
            <a:extLst>
              <a:ext uri="{FF2B5EF4-FFF2-40B4-BE49-F238E27FC236}">
                <a16:creationId xmlns:a16="http://schemas.microsoft.com/office/drawing/2014/main" id="{215DD788-D253-4ABE-B593-711701D4B12B}"/>
              </a:ext>
            </a:extLst>
          </p:cNvPr>
          <p:cNvSpPr>
            <a:spLocks noGrp="1"/>
          </p:cNvSpPr>
          <p:nvPr>
            <p:ph type="sldNum" sz="quarter" idx="12"/>
          </p:nvPr>
        </p:nvSpPr>
        <p:spPr/>
        <p:txBody>
          <a:bodyPr/>
          <a:lstStyle/>
          <a:p>
            <a:fld id="{A783C381-2822-4F05-8A88-66F73725CF2D}" type="slidenum">
              <a:rPr kumimoji="1" lang="ja-JP" altLang="en-US" smtClean="0"/>
              <a:t>4</a:t>
            </a:fld>
            <a:endParaRPr kumimoji="1" lang="ja-JP" altLang="en-US"/>
          </a:p>
        </p:txBody>
      </p:sp>
    </p:spTree>
    <p:extLst>
      <p:ext uri="{BB962C8B-B14F-4D97-AF65-F5344CB8AC3E}">
        <p14:creationId xmlns:p14="http://schemas.microsoft.com/office/powerpoint/2010/main" val="280879063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テキスト ボックス 20">
            <a:extLst>
              <a:ext uri="{FF2B5EF4-FFF2-40B4-BE49-F238E27FC236}">
                <a16:creationId xmlns:a16="http://schemas.microsoft.com/office/drawing/2014/main" id="{721B5D9B-9AFA-4622-BD23-C47499F05E4B}"/>
              </a:ext>
            </a:extLst>
          </p:cNvPr>
          <p:cNvSpPr txBox="1"/>
          <p:nvPr/>
        </p:nvSpPr>
        <p:spPr>
          <a:xfrm>
            <a:off x="715816" y="1308543"/>
            <a:ext cx="10888049" cy="2913233"/>
          </a:xfrm>
          <a:prstGeom prst="rect">
            <a:avLst/>
          </a:prstGeom>
          <a:noFill/>
        </p:spPr>
        <p:txBody>
          <a:bodyPr wrap="square" rtlCol="0">
            <a:spAutoFit/>
          </a:bodyPr>
          <a:lstStyle/>
          <a:p>
            <a:pPr>
              <a:lnSpc>
                <a:spcPts val="3200"/>
              </a:lnSpc>
            </a:pPr>
            <a:r>
              <a:rPr kumimoji="1" lang="en-US" altLang="ja-JP" sz="2000" dirty="0">
                <a:latin typeface="Meiryo UI" panose="020B0604030504040204" pitchFamily="50" charset="-128"/>
                <a:ea typeface="Meiryo UI" panose="020B0604030504040204" pitchFamily="50" charset="-128"/>
              </a:rPr>
              <a:t>JSX</a:t>
            </a:r>
            <a:r>
              <a:rPr kumimoji="1" lang="ja-JP" altLang="en-US" sz="2000" dirty="0">
                <a:latin typeface="Meiryo UI" panose="020B0604030504040204" pitchFamily="50" charset="-128"/>
                <a:ea typeface="Meiryo UI" panose="020B0604030504040204" pitchFamily="50" charset="-128"/>
              </a:rPr>
              <a:t>では</a:t>
            </a:r>
            <a:r>
              <a:rPr kumimoji="1" lang="ja-JP" altLang="en-US" sz="2000" dirty="0">
                <a:highlight>
                  <a:srgbClr val="FFFF00"/>
                </a:highlight>
                <a:latin typeface="Meiryo UI" panose="020B0604030504040204" pitchFamily="50" charset="-128"/>
                <a:ea typeface="Meiryo UI" panose="020B0604030504040204" pitchFamily="50" charset="-128"/>
              </a:rPr>
              <a:t>親要素を</a:t>
            </a:r>
            <a:r>
              <a:rPr kumimoji="1" lang="en-US" altLang="ja-JP" sz="2000" dirty="0">
                <a:highlight>
                  <a:srgbClr val="FFFF00"/>
                </a:highlight>
                <a:latin typeface="Meiryo UI" panose="020B0604030504040204" pitchFamily="50" charset="-128"/>
                <a:ea typeface="Meiryo UI" panose="020B0604030504040204" pitchFamily="50" charset="-128"/>
              </a:rPr>
              <a:t>1</a:t>
            </a:r>
            <a:r>
              <a:rPr kumimoji="1" lang="ja-JP" altLang="en-US" sz="2000" dirty="0">
                <a:highlight>
                  <a:srgbClr val="FFFF00"/>
                </a:highlight>
                <a:latin typeface="Meiryo UI" panose="020B0604030504040204" pitchFamily="50" charset="-128"/>
                <a:ea typeface="Meiryo UI" panose="020B0604030504040204" pitchFamily="50" charset="-128"/>
              </a:rPr>
              <a:t>つにする</a:t>
            </a:r>
            <a:r>
              <a:rPr kumimoji="1" lang="ja-JP" altLang="en-US" sz="2000" dirty="0">
                <a:latin typeface="Meiryo UI" panose="020B0604030504040204" pitchFamily="50" charset="-128"/>
                <a:ea typeface="Meiryo UI" panose="020B0604030504040204" pitchFamily="50" charset="-128"/>
              </a:rPr>
              <a:t>必要があります。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header</a:t>
            </a:r>
            <a:r>
              <a:rPr kumimoji="1" lang="ja-JP" altLang="en-US" sz="2000" dirty="0">
                <a:latin typeface="Meiryo UI" panose="020B0604030504040204" pitchFamily="50" charset="-128"/>
                <a:ea typeface="Meiryo UI" panose="020B0604030504040204" pitchFamily="50" charset="-128"/>
              </a:rPr>
              <a:t>と</a:t>
            </a:r>
            <a:r>
              <a:rPr kumimoji="1" lang="en-US" altLang="ja-JP" sz="2000" dirty="0">
                <a:latin typeface="Meiryo UI" panose="020B0604030504040204" pitchFamily="50" charset="-128"/>
                <a:ea typeface="Meiryo UI" panose="020B0604030504040204" pitchFamily="50" charset="-128"/>
              </a:rPr>
              <a:t>div</a:t>
            </a:r>
            <a:r>
              <a:rPr kumimoji="1" lang="ja-JP" altLang="en-US" sz="2000" dirty="0">
                <a:latin typeface="Meiryo UI" panose="020B0604030504040204" pitchFamily="50" charset="-128"/>
                <a:ea typeface="Meiryo UI" panose="020B0604030504040204" pitchFamily="50" charset="-128"/>
              </a:rPr>
              <a:t>の</a:t>
            </a:r>
            <a:r>
              <a:rPr kumimoji="1" lang="en-US" altLang="ja-JP" sz="2000" dirty="0">
                <a:latin typeface="Meiryo UI" panose="020B0604030504040204" pitchFamily="50" charset="-128"/>
                <a:ea typeface="Meiryo UI" panose="020B0604030504040204" pitchFamily="50" charset="-128"/>
              </a:rPr>
              <a:t>2</a:t>
            </a:r>
            <a:r>
              <a:rPr kumimoji="1" lang="ja-JP" altLang="en-US" sz="2000" dirty="0">
                <a:latin typeface="Meiryo UI" panose="020B0604030504040204" pitchFamily="50" charset="-128"/>
                <a:ea typeface="Meiryo UI" panose="020B0604030504040204" pitchFamily="50" charset="-128"/>
              </a:rPr>
              <a:t>つの親要素があります。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親要素が複数ある場合は</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React</a:t>
            </a:r>
            <a:r>
              <a:rPr kumimoji="1" lang="ja-JP" altLang="en-US" sz="2000" dirty="0">
                <a:latin typeface="Meiryo UI" panose="020B0604030504040204" pitchFamily="50" charset="-128"/>
                <a:ea typeface="Meiryo UI" panose="020B0604030504040204" pitchFamily="50" charset="-128"/>
              </a:rPr>
              <a:t>が提供する</a:t>
            </a:r>
            <a:r>
              <a:rPr kumimoji="1" lang="en-US" altLang="ja-JP" sz="2000" dirty="0">
                <a:highlight>
                  <a:srgbClr val="FFFF00"/>
                </a:highlight>
                <a:latin typeface="Meiryo UI" panose="020B0604030504040204" pitchFamily="50" charset="-128"/>
                <a:ea typeface="Meiryo UI" panose="020B0604030504040204" pitchFamily="50" charset="-128"/>
              </a:rPr>
              <a:t>Fragment</a:t>
            </a:r>
            <a:r>
              <a:rPr kumimoji="1" lang="ja-JP" altLang="en-US" sz="2000" dirty="0">
                <a:highlight>
                  <a:srgbClr val="FFFF00"/>
                </a:highlight>
                <a:latin typeface="Meiryo UI" panose="020B0604030504040204" pitchFamily="50" charset="-128"/>
                <a:ea typeface="Meiryo UI" panose="020B0604030504040204" pitchFamily="50" charset="-128"/>
              </a:rPr>
              <a:t>コンポーネント</a:t>
            </a:r>
            <a:r>
              <a:rPr kumimoji="1" lang="ja-JP" altLang="en-US" sz="2000" dirty="0">
                <a:latin typeface="Meiryo UI" panose="020B0604030504040204" pitchFamily="50" charset="-128"/>
                <a:ea typeface="Meiryo UI" panose="020B0604030504040204" pitchFamily="50" charset="-128"/>
              </a:rPr>
              <a:t>で</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全体を囲って親要素を</a:t>
            </a:r>
            <a:r>
              <a:rPr kumimoji="1" lang="en-US" altLang="ja-JP" sz="2000" dirty="0">
                <a:latin typeface="Meiryo UI" panose="020B0604030504040204" pitchFamily="50" charset="-128"/>
                <a:ea typeface="Meiryo UI" panose="020B0604030504040204" pitchFamily="50" charset="-128"/>
              </a:rPr>
              <a:t>1</a:t>
            </a:r>
            <a:r>
              <a:rPr kumimoji="1" lang="ja-JP" altLang="en-US" sz="2000" dirty="0">
                <a:latin typeface="Meiryo UI" panose="020B0604030504040204" pitchFamily="50" charset="-128"/>
                <a:ea typeface="Meiryo UI" panose="020B0604030504040204" pitchFamily="50" charset="-128"/>
              </a:rPr>
              <a:t>つにします。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JSX</a:t>
            </a:r>
            <a:r>
              <a:rPr kumimoji="1" lang="ja-JP" altLang="en-US" sz="2800" b="1" dirty="0">
                <a:latin typeface="Meiryo UI" panose="020B0604030504040204" pitchFamily="50" charset="-128"/>
                <a:ea typeface="Meiryo UI" panose="020B0604030504040204" pitchFamily="50" charset="-128"/>
              </a:rPr>
              <a:t>の親要素を</a:t>
            </a:r>
            <a:r>
              <a:rPr kumimoji="1" lang="en-US" altLang="ja-JP" sz="2800" b="1" dirty="0">
                <a:latin typeface="Meiryo UI" panose="020B0604030504040204" pitchFamily="50" charset="-128"/>
                <a:ea typeface="Meiryo UI" panose="020B0604030504040204" pitchFamily="50" charset="-128"/>
              </a:rPr>
              <a:t>1</a:t>
            </a:r>
            <a:r>
              <a:rPr kumimoji="1" lang="ja-JP" altLang="en-US" sz="2800" b="1" dirty="0">
                <a:latin typeface="Meiryo UI" panose="020B0604030504040204" pitchFamily="50" charset="-128"/>
                <a:ea typeface="Meiryo UI" panose="020B0604030504040204" pitchFamily="50" charset="-128"/>
              </a:rPr>
              <a:t>つにする</a:t>
            </a:r>
          </a:p>
        </p:txBody>
      </p:sp>
      <p:sp>
        <p:nvSpPr>
          <p:cNvPr id="12" name="スライド番号プレースホルダー 11">
            <a:extLst>
              <a:ext uri="{FF2B5EF4-FFF2-40B4-BE49-F238E27FC236}">
                <a16:creationId xmlns:a16="http://schemas.microsoft.com/office/drawing/2014/main" id="{4F00E95A-9541-4C57-A7A8-4D8AEF467B13}"/>
              </a:ext>
            </a:extLst>
          </p:cNvPr>
          <p:cNvSpPr>
            <a:spLocks noGrp="1"/>
          </p:cNvSpPr>
          <p:nvPr>
            <p:ph type="sldNum" sz="quarter" idx="12"/>
          </p:nvPr>
        </p:nvSpPr>
        <p:spPr/>
        <p:txBody>
          <a:bodyPr/>
          <a:lstStyle/>
          <a:p>
            <a:fld id="{A783C381-2822-4F05-8A88-66F73725CF2D}" type="slidenum">
              <a:rPr kumimoji="1" lang="ja-JP" altLang="en-US" smtClean="0"/>
              <a:t>40</a:t>
            </a:fld>
            <a:endParaRPr kumimoji="1" lang="ja-JP" altLang="en-US"/>
          </a:p>
        </p:txBody>
      </p:sp>
      <p:sp>
        <p:nvSpPr>
          <p:cNvPr id="6" name="テキスト ボックス 5">
            <a:extLst>
              <a:ext uri="{FF2B5EF4-FFF2-40B4-BE49-F238E27FC236}">
                <a16:creationId xmlns:a16="http://schemas.microsoft.com/office/drawing/2014/main" id="{1A94C0D6-143F-4DD2-924C-7D30B5244D81}"/>
              </a:ext>
            </a:extLst>
          </p:cNvPr>
          <p:cNvSpPr txBox="1"/>
          <p:nvPr/>
        </p:nvSpPr>
        <p:spPr>
          <a:xfrm>
            <a:off x="5671793" y="2063541"/>
            <a:ext cx="2694665" cy="1985159"/>
          </a:xfrm>
          <a:prstGeom prst="rect">
            <a:avLst/>
          </a:prstGeom>
          <a:solidFill>
            <a:schemeClr val="accent3">
              <a:lumMod val="20000"/>
              <a:lumOff val="80000"/>
            </a:schemeClr>
          </a:solidFill>
        </p:spPr>
        <p:txBody>
          <a:bodyPr wrap="square" bIns="0" rtlCol="0">
            <a:spAutoFit/>
          </a:bodyPr>
          <a:lstStyle/>
          <a:p>
            <a:r>
              <a:rPr lang="en-US" altLang="ja-JP" sz="900" dirty="0">
                <a:solidFill>
                  <a:schemeClr val="bg1">
                    <a:lumMod val="65000"/>
                  </a:schemeClr>
                </a:solidFill>
                <a:effectLst/>
                <a:latin typeface="Consolas" panose="020B0609020204030204" pitchFamily="49" charset="0"/>
              </a:rPr>
              <a:t>import React from 'react';</a:t>
            </a:r>
          </a:p>
          <a:p>
            <a:br>
              <a:rPr lang="en-US" altLang="ja-JP" sz="900" dirty="0">
                <a:solidFill>
                  <a:schemeClr val="bg1">
                    <a:lumMod val="65000"/>
                  </a:schemeClr>
                </a:solidFill>
                <a:effectLst/>
                <a:latin typeface="Consolas" panose="020B0609020204030204" pitchFamily="49" charset="0"/>
              </a:rPr>
            </a:br>
            <a:r>
              <a:rPr lang="en-US" altLang="ja-JP" sz="900" dirty="0">
                <a:solidFill>
                  <a:schemeClr val="bg1">
                    <a:lumMod val="65000"/>
                  </a:schemeClr>
                </a:solidFill>
                <a:effectLst/>
                <a:latin typeface="Consolas" panose="020B0609020204030204" pitchFamily="49" charset="0"/>
              </a:rPr>
              <a:t>function App() {</a:t>
            </a:r>
          </a:p>
          <a:p>
            <a:r>
              <a:rPr lang="en-US" altLang="ja-JP" sz="900" dirty="0">
                <a:solidFill>
                  <a:schemeClr val="bg1">
                    <a:lumMod val="65000"/>
                  </a:schemeClr>
                </a:solidFill>
                <a:effectLst/>
                <a:latin typeface="Consolas" panose="020B0609020204030204" pitchFamily="49" charset="0"/>
              </a:rPr>
              <a:t>  return (</a:t>
            </a:r>
          </a:p>
          <a:p>
            <a:r>
              <a:rPr lang="en-US" altLang="ja-JP" sz="900" dirty="0">
                <a:solidFill>
                  <a:srgbClr val="1A1A1A"/>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&lt;header</a:t>
            </a:r>
            <a:r>
              <a:rPr lang="en-US" altLang="ja-JP" sz="900" dirty="0">
                <a:solidFill>
                  <a:srgbClr val="1A1A1A"/>
                </a:solidFill>
                <a:effectLst/>
                <a:latin typeface="Consolas" panose="020B0609020204030204" pitchFamily="49" charset="0"/>
              </a:rPr>
              <a:t> </a:t>
            </a:r>
            <a:r>
              <a:rPr lang="en-US" altLang="ja-JP" sz="900" dirty="0">
                <a:solidFill>
                  <a:srgbClr val="B052A1"/>
                </a:solidFill>
                <a:effectLst/>
                <a:latin typeface="Consolas" panose="020B0609020204030204" pitchFamily="49" charset="0"/>
              </a:rPr>
              <a:t>class</a:t>
            </a:r>
            <a:r>
              <a:rPr lang="en-US" altLang="ja-JP" sz="900" dirty="0">
                <a:solidFill>
                  <a:srgbClr val="A56416"/>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a:t>
            </a:r>
            <a:r>
              <a:rPr lang="en-US" altLang="ja-JP" sz="900" dirty="0" err="1">
                <a:solidFill>
                  <a:srgbClr val="428226"/>
                </a:solidFill>
                <a:effectLst/>
                <a:latin typeface="Consolas" panose="020B0609020204030204" pitchFamily="49" charset="0"/>
              </a:rPr>
              <a:t>PageHeader_header</a:t>
            </a:r>
            <a:r>
              <a:rPr lang="en-US" altLang="ja-JP" sz="900" dirty="0">
                <a:solidFill>
                  <a:srgbClr val="428226"/>
                </a:solidFill>
                <a:effectLst/>
                <a:latin typeface="Consolas" panose="020B0609020204030204" pitchFamily="49" charset="0"/>
              </a:rPr>
              <a:t>"</a:t>
            </a:r>
            <a:r>
              <a:rPr lang="en-US" altLang="ja-JP" sz="900" dirty="0">
                <a:solidFill>
                  <a:srgbClr val="3778B7"/>
                </a:solidFill>
                <a:effectLst/>
                <a:latin typeface="Consolas" panose="020B0609020204030204" pitchFamily="49" charset="0"/>
              </a:rPr>
              <a:t>&gt;</a:t>
            </a:r>
            <a:endParaRPr lang="en-US" altLang="ja-JP" sz="900" dirty="0">
              <a:solidFill>
                <a:srgbClr val="1A1A1A"/>
              </a:solidFill>
              <a:effectLst/>
              <a:latin typeface="Consolas" panose="020B0609020204030204" pitchFamily="49" charset="0"/>
            </a:endParaRPr>
          </a:p>
          <a:p>
            <a:r>
              <a:rPr lang="ja-JP" altLang="en-US" sz="900" dirty="0">
                <a:solidFill>
                  <a:srgbClr val="428226"/>
                </a:solidFill>
                <a:effectLst/>
                <a:latin typeface="Consolas" panose="020B0609020204030204" pitchFamily="49" charset="0"/>
              </a:rPr>
              <a:t>      ・・・</a:t>
            </a:r>
            <a:endParaRPr lang="en-US" altLang="ja-JP" sz="900" dirty="0">
              <a:solidFill>
                <a:srgbClr val="428226"/>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&lt;/header&gt;</a:t>
            </a:r>
            <a:endParaRPr lang="en-US" altLang="ja-JP" sz="900" dirty="0">
              <a:solidFill>
                <a:srgbClr val="1A1A1A"/>
              </a:solidFill>
              <a:effectLst/>
              <a:latin typeface="Consolas" panose="020B0609020204030204" pitchFamily="49" charset="0"/>
            </a:endParaRPr>
          </a:p>
          <a:p>
            <a:r>
              <a:rPr lang="en-US" altLang="ja-JP" sz="900" dirty="0">
                <a:solidFill>
                  <a:srgbClr val="1A1A1A"/>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&lt;div</a:t>
            </a:r>
            <a:r>
              <a:rPr lang="en-US" altLang="ja-JP" sz="900" dirty="0">
                <a:solidFill>
                  <a:srgbClr val="1A1A1A"/>
                </a:solidFill>
                <a:effectLst/>
                <a:latin typeface="Consolas" panose="020B0609020204030204" pitchFamily="49" charset="0"/>
              </a:rPr>
              <a:t> </a:t>
            </a:r>
            <a:r>
              <a:rPr lang="en-US" altLang="ja-JP" sz="900" dirty="0">
                <a:solidFill>
                  <a:srgbClr val="B052A1"/>
                </a:solidFill>
                <a:effectLst/>
                <a:latin typeface="Consolas" panose="020B0609020204030204" pitchFamily="49" charset="0"/>
              </a:rPr>
              <a:t>class</a:t>
            </a:r>
            <a:r>
              <a:rPr lang="en-US" altLang="ja-JP" sz="900" dirty="0">
                <a:solidFill>
                  <a:srgbClr val="A56416"/>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a:t>
            </a:r>
            <a:r>
              <a:rPr lang="en-US" altLang="ja-JP" sz="900" dirty="0" err="1">
                <a:solidFill>
                  <a:srgbClr val="428226"/>
                </a:solidFill>
                <a:effectLst/>
                <a:latin typeface="Consolas" panose="020B0609020204030204" pitchFamily="49" charset="0"/>
              </a:rPr>
              <a:t>TodoBoard_content</a:t>
            </a:r>
            <a:r>
              <a:rPr lang="en-US" altLang="ja-JP" sz="900" dirty="0">
                <a:solidFill>
                  <a:srgbClr val="428226"/>
                </a:solidFill>
                <a:effectLst/>
                <a:latin typeface="Consolas" panose="020B0609020204030204" pitchFamily="49" charset="0"/>
              </a:rPr>
              <a:t>"</a:t>
            </a:r>
            <a:r>
              <a:rPr lang="en-US" altLang="ja-JP" sz="900" dirty="0">
                <a:solidFill>
                  <a:srgbClr val="3778B7"/>
                </a:solidFill>
                <a:effectLst/>
                <a:latin typeface="Consolas" panose="020B0609020204030204" pitchFamily="49" charset="0"/>
              </a:rPr>
              <a:t>&gt;</a:t>
            </a:r>
            <a:endParaRPr lang="en-US" altLang="ja-JP" sz="900" dirty="0">
              <a:solidFill>
                <a:srgbClr val="1A1A1A"/>
              </a:solidFill>
              <a:effectLst/>
              <a:latin typeface="Consolas" panose="020B0609020204030204" pitchFamily="49" charset="0"/>
            </a:endParaRPr>
          </a:p>
          <a:p>
            <a:r>
              <a:rPr lang="ja-JP" altLang="en-US" sz="900" dirty="0">
                <a:solidFill>
                  <a:srgbClr val="428226"/>
                </a:solidFill>
                <a:effectLst/>
                <a:latin typeface="Consolas" panose="020B0609020204030204" pitchFamily="49" charset="0"/>
              </a:rPr>
              <a:t>      ・・・</a:t>
            </a:r>
            <a:endParaRPr lang="en-US" altLang="ja-JP" sz="900" dirty="0">
              <a:solidFill>
                <a:srgbClr val="428226"/>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&lt;/div&gt;</a:t>
            </a:r>
            <a:endParaRPr lang="en-US" altLang="ja-JP" sz="900" dirty="0">
              <a:solidFill>
                <a:srgbClr val="1A1A1A"/>
              </a:solidFill>
              <a:effectLst/>
              <a:latin typeface="Consolas" panose="020B0609020204030204" pitchFamily="49" charset="0"/>
            </a:endParaRPr>
          </a:p>
          <a:p>
            <a:r>
              <a:rPr lang="en-US" altLang="ja-JP" sz="900" dirty="0">
                <a:solidFill>
                  <a:schemeClr val="bg1">
                    <a:lumMod val="65000"/>
                  </a:schemeClr>
                </a:solidFill>
                <a:effectLst/>
                <a:latin typeface="Consolas" panose="020B0609020204030204" pitchFamily="49" charset="0"/>
              </a:rPr>
              <a:t>  );</a:t>
            </a:r>
          </a:p>
          <a:p>
            <a:r>
              <a:rPr lang="en-US" altLang="ja-JP" sz="900" dirty="0">
                <a:solidFill>
                  <a:schemeClr val="bg1">
                    <a:lumMod val="65000"/>
                  </a:schemeClr>
                </a:solidFill>
                <a:effectLst/>
                <a:latin typeface="Consolas" panose="020B0609020204030204" pitchFamily="49" charset="0"/>
              </a:rPr>
              <a:t>}</a:t>
            </a:r>
          </a:p>
          <a:p>
            <a:br>
              <a:rPr lang="en-US" altLang="ja-JP" sz="900" dirty="0">
                <a:solidFill>
                  <a:schemeClr val="bg1">
                    <a:lumMod val="65000"/>
                  </a:schemeClr>
                </a:solidFill>
                <a:effectLst/>
                <a:latin typeface="Consolas" panose="020B0609020204030204" pitchFamily="49" charset="0"/>
              </a:rPr>
            </a:br>
            <a:r>
              <a:rPr lang="en-US" altLang="ja-JP" sz="900" dirty="0">
                <a:solidFill>
                  <a:schemeClr val="bg1">
                    <a:lumMod val="65000"/>
                  </a:schemeClr>
                </a:solidFill>
                <a:effectLst/>
                <a:latin typeface="Consolas" panose="020B0609020204030204" pitchFamily="49" charset="0"/>
              </a:rPr>
              <a:t>export default App;</a:t>
            </a:r>
          </a:p>
        </p:txBody>
      </p:sp>
      <p:sp>
        <p:nvSpPr>
          <p:cNvPr id="2" name="テキスト ボックス 1">
            <a:extLst>
              <a:ext uri="{FF2B5EF4-FFF2-40B4-BE49-F238E27FC236}">
                <a16:creationId xmlns:a16="http://schemas.microsoft.com/office/drawing/2014/main" id="{69A5B57A-18F8-409A-B91B-9D34D17BF6D7}"/>
              </a:ext>
            </a:extLst>
          </p:cNvPr>
          <p:cNvSpPr txBox="1"/>
          <p:nvPr/>
        </p:nvSpPr>
        <p:spPr>
          <a:xfrm>
            <a:off x="9086828" y="2063541"/>
            <a:ext cx="2868463" cy="2262158"/>
          </a:xfrm>
          <a:prstGeom prst="rect">
            <a:avLst/>
          </a:prstGeom>
          <a:solidFill>
            <a:schemeClr val="accent3">
              <a:lumMod val="20000"/>
              <a:lumOff val="80000"/>
            </a:schemeClr>
          </a:solidFill>
        </p:spPr>
        <p:txBody>
          <a:bodyPr wrap="square" bIns="0" rtlCol="0">
            <a:spAutoFit/>
          </a:bodyPr>
          <a:lstStyle/>
          <a:p>
            <a:r>
              <a:rPr lang="en-US" altLang="ja-JP" sz="900" dirty="0">
                <a:solidFill>
                  <a:schemeClr val="bg1">
                    <a:lumMod val="65000"/>
                  </a:schemeClr>
                </a:solidFill>
                <a:effectLst/>
                <a:latin typeface="Consolas" panose="020B0609020204030204" pitchFamily="49" charset="0"/>
              </a:rPr>
              <a:t>import React from 'react';</a:t>
            </a:r>
          </a:p>
          <a:p>
            <a:br>
              <a:rPr lang="en-US" altLang="ja-JP" sz="900" dirty="0">
                <a:solidFill>
                  <a:schemeClr val="bg1">
                    <a:lumMod val="65000"/>
                  </a:schemeClr>
                </a:solidFill>
                <a:effectLst/>
                <a:latin typeface="Consolas" panose="020B0609020204030204" pitchFamily="49" charset="0"/>
              </a:rPr>
            </a:br>
            <a:r>
              <a:rPr lang="en-US" altLang="ja-JP" sz="900" dirty="0">
                <a:solidFill>
                  <a:schemeClr val="bg1">
                    <a:lumMod val="65000"/>
                  </a:schemeClr>
                </a:solidFill>
                <a:effectLst/>
                <a:latin typeface="Consolas" panose="020B0609020204030204" pitchFamily="49" charset="0"/>
              </a:rPr>
              <a:t>function App() {</a:t>
            </a:r>
          </a:p>
          <a:p>
            <a:r>
              <a:rPr lang="en-US" altLang="ja-JP" sz="900" dirty="0">
                <a:solidFill>
                  <a:schemeClr val="bg1">
                    <a:lumMod val="65000"/>
                  </a:schemeClr>
                </a:solidFill>
                <a:effectLst/>
                <a:latin typeface="Consolas" panose="020B0609020204030204" pitchFamily="49" charset="0"/>
              </a:rPr>
              <a:t>  return (</a:t>
            </a:r>
          </a:p>
          <a:p>
            <a:r>
              <a:rPr lang="en-US" altLang="ja-JP" sz="900" dirty="0">
                <a:solidFill>
                  <a:srgbClr val="1A1A1A"/>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a:t>
            </a:r>
            <a:r>
              <a:rPr lang="en-US" altLang="ja-JP" sz="900" dirty="0" err="1">
                <a:solidFill>
                  <a:srgbClr val="428226"/>
                </a:solidFill>
                <a:effectLst/>
                <a:latin typeface="Consolas" panose="020B0609020204030204" pitchFamily="49" charset="0"/>
              </a:rPr>
              <a:t>React.Fragment</a:t>
            </a:r>
            <a:r>
              <a:rPr lang="en-US" altLang="ja-JP" sz="900" dirty="0">
                <a:solidFill>
                  <a:srgbClr val="3778B7"/>
                </a:solidFill>
                <a:effectLst/>
                <a:latin typeface="Consolas" panose="020B0609020204030204" pitchFamily="49" charset="0"/>
              </a:rPr>
              <a:t>&gt;</a:t>
            </a:r>
            <a:endParaRPr lang="en-US" altLang="ja-JP" sz="900" dirty="0">
              <a:solidFill>
                <a:srgbClr val="1A1A1A"/>
              </a:solidFill>
              <a:effectLst/>
              <a:latin typeface="Consolas" panose="020B0609020204030204" pitchFamily="49" charset="0"/>
            </a:endParaRPr>
          </a:p>
          <a:p>
            <a:r>
              <a:rPr lang="en-US" altLang="ja-JP" sz="900" dirty="0">
                <a:solidFill>
                  <a:schemeClr val="bg1">
                    <a:lumMod val="65000"/>
                  </a:schemeClr>
                </a:solidFill>
                <a:effectLst/>
                <a:latin typeface="Consolas" panose="020B0609020204030204" pitchFamily="49" charset="0"/>
              </a:rPr>
              <a:t>      &lt;header class="</a:t>
            </a:r>
            <a:r>
              <a:rPr lang="en-US" altLang="ja-JP" sz="900" dirty="0" err="1">
                <a:solidFill>
                  <a:schemeClr val="bg1">
                    <a:lumMod val="65000"/>
                  </a:schemeClr>
                </a:solidFill>
                <a:effectLst/>
                <a:latin typeface="Consolas" panose="020B0609020204030204" pitchFamily="49" charset="0"/>
              </a:rPr>
              <a:t>PageHeader_header</a:t>
            </a:r>
            <a:r>
              <a:rPr lang="en-US" altLang="ja-JP" sz="900" dirty="0">
                <a:solidFill>
                  <a:schemeClr val="bg1">
                    <a:lumMod val="65000"/>
                  </a:schemeClr>
                </a:solidFill>
                <a:effectLst/>
                <a:latin typeface="Consolas" panose="020B0609020204030204" pitchFamily="49" charset="0"/>
              </a:rPr>
              <a:t>"&gt;</a:t>
            </a:r>
          </a:p>
          <a:p>
            <a:r>
              <a:rPr lang="ja-JP" altLang="en-US" sz="900" dirty="0">
                <a:solidFill>
                  <a:schemeClr val="bg1">
                    <a:lumMod val="65000"/>
                  </a:schemeClr>
                </a:solidFill>
                <a:effectLst/>
                <a:latin typeface="Consolas" panose="020B0609020204030204" pitchFamily="49" charset="0"/>
              </a:rPr>
              <a:t>        ・・・</a:t>
            </a:r>
            <a:endParaRPr lang="en-US" altLang="ja-JP" sz="900" dirty="0">
              <a:solidFill>
                <a:schemeClr val="bg1">
                  <a:lumMod val="65000"/>
                </a:schemeClr>
              </a:solidFill>
              <a:effectLst/>
              <a:latin typeface="Consolas" panose="020B0609020204030204" pitchFamily="49" charset="0"/>
            </a:endParaRPr>
          </a:p>
          <a:p>
            <a:r>
              <a:rPr lang="en-US" altLang="ja-JP" sz="900" dirty="0">
                <a:solidFill>
                  <a:schemeClr val="bg1">
                    <a:lumMod val="65000"/>
                  </a:schemeClr>
                </a:solidFill>
                <a:effectLst/>
                <a:latin typeface="Consolas" panose="020B0609020204030204" pitchFamily="49" charset="0"/>
              </a:rPr>
              <a:t>      &lt;/header&gt;</a:t>
            </a:r>
          </a:p>
          <a:p>
            <a:r>
              <a:rPr lang="en-US" altLang="ja-JP" sz="900" dirty="0">
                <a:solidFill>
                  <a:schemeClr val="bg1">
                    <a:lumMod val="65000"/>
                  </a:schemeClr>
                </a:solidFill>
                <a:effectLst/>
                <a:latin typeface="Consolas" panose="020B0609020204030204" pitchFamily="49" charset="0"/>
              </a:rPr>
              <a:t>      &lt;div class="</a:t>
            </a:r>
            <a:r>
              <a:rPr lang="en-US" altLang="ja-JP" sz="900" dirty="0" err="1">
                <a:solidFill>
                  <a:schemeClr val="bg1">
                    <a:lumMod val="65000"/>
                  </a:schemeClr>
                </a:solidFill>
                <a:effectLst/>
                <a:latin typeface="Consolas" panose="020B0609020204030204" pitchFamily="49" charset="0"/>
              </a:rPr>
              <a:t>TodoBoard_content</a:t>
            </a:r>
            <a:r>
              <a:rPr lang="en-US" altLang="ja-JP" sz="900" dirty="0">
                <a:solidFill>
                  <a:schemeClr val="bg1">
                    <a:lumMod val="65000"/>
                  </a:schemeClr>
                </a:solidFill>
                <a:effectLst/>
                <a:latin typeface="Consolas" panose="020B0609020204030204" pitchFamily="49" charset="0"/>
              </a:rPr>
              <a:t>"&gt;</a:t>
            </a:r>
          </a:p>
          <a:p>
            <a:r>
              <a:rPr lang="ja-JP" altLang="en-US" sz="900" dirty="0">
                <a:solidFill>
                  <a:schemeClr val="bg1">
                    <a:lumMod val="65000"/>
                  </a:schemeClr>
                </a:solidFill>
                <a:effectLst/>
                <a:latin typeface="Consolas" panose="020B0609020204030204" pitchFamily="49" charset="0"/>
              </a:rPr>
              <a:t>        ・・・</a:t>
            </a:r>
            <a:endParaRPr lang="en-US" altLang="ja-JP" sz="900" dirty="0">
              <a:solidFill>
                <a:schemeClr val="bg1">
                  <a:lumMod val="65000"/>
                </a:schemeClr>
              </a:solidFill>
              <a:effectLst/>
              <a:latin typeface="Consolas" panose="020B0609020204030204" pitchFamily="49" charset="0"/>
            </a:endParaRPr>
          </a:p>
          <a:p>
            <a:r>
              <a:rPr lang="en-US" altLang="ja-JP" sz="900" dirty="0">
                <a:solidFill>
                  <a:schemeClr val="bg1">
                    <a:lumMod val="65000"/>
                  </a:schemeClr>
                </a:solidFill>
                <a:effectLst/>
                <a:latin typeface="Consolas" panose="020B0609020204030204" pitchFamily="49" charset="0"/>
              </a:rPr>
              <a:t>      &lt;/div&gt;</a:t>
            </a: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a:t>
            </a:r>
            <a:r>
              <a:rPr lang="en-US" altLang="ja-JP" sz="900" dirty="0" err="1">
                <a:solidFill>
                  <a:srgbClr val="428226"/>
                </a:solidFill>
                <a:effectLst/>
                <a:latin typeface="Consolas" panose="020B0609020204030204" pitchFamily="49" charset="0"/>
              </a:rPr>
              <a:t>React.Fragment</a:t>
            </a:r>
            <a:r>
              <a:rPr lang="en-US" altLang="ja-JP" sz="900" dirty="0">
                <a:solidFill>
                  <a:srgbClr val="3778B7"/>
                </a:solidFill>
                <a:effectLst/>
                <a:latin typeface="Consolas" panose="020B0609020204030204" pitchFamily="49" charset="0"/>
              </a:rPr>
              <a:t>&gt;</a:t>
            </a:r>
            <a:endParaRPr lang="en-US" altLang="ja-JP" sz="900" dirty="0">
              <a:solidFill>
                <a:srgbClr val="1A1A1A"/>
              </a:solidFill>
              <a:effectLst/>
              <a:latin typeface="Consolas" panose="020B0609020204030204" pitchFamily="49" charset="0"/>
            </a:endParaRPr>
          </a:p>
          <a:p>
            <a:r>
              <a:rPr lang="en-US" altLang="ja-JP" sz="900" dirty="0">
                <a:solidFill>
                  <a:schemeClr val="bg1">
                    <a:lumMod val="65000"/>
                  </a:schemeClr>
                </a:solidFill>
                <a:effectLst/>
                <a:latin typeface="Consolas" panose="020B0609020204030204" pitchFamily="49" charset="0"/>
              </a:rPr>
              <a:t>  );</a:t>
            </a:r>
          </a:p>
          <a:p>
            <a:r>
              <a:rPr lang="en-US" altLang="ja-JP" sz="900" dirty="0">
                <a:solidFill>
                  <a:schemeClr val="bg1">
                    <a:lumMod val="65000"/>
                  </a:schemeClr>
                </a:solidFill>
                <a:effectLst/>
                <a:latin typeface="Consolas" panose="020B0609020204030204" pitchFamily="49" charset="0"/>
              </a:rPr>
              <a:t>}</a:t>
            </a:r>
          </a:p>
          <a:p>
            <a:br>
              <a:rPr lang="en-US" altLang="ja-JP" sz="900" dirty="0">
                <a:solidFill>
                  <a:schemeClr val="bg1">
                    <a:lumMod val="65000"/>
                  </a:schemeClr>
                </a:solidFill>
                <a:effectLst/>
                <a:latin typeface="Consolas" panose="020B0609020204030204" pitchFamily="49" charset="0"/>
              </a:rPr>
            </a:br>
            <a:r>
              <a:rPr lang="en-US" altLang="ja-JP" sz="900" dirty="0">
                <a:solidFill>
                  <a:schemeClr val="bg1">
                    <a:lumMod val="65000"/>
                  </a:schemeClr>
                </a:solidFill>
                <a:effectLst/>
                <a:latin typeface="Consolas" panose="020B0609020204030204" pitchFamily="49" charset="0"/>
              </a:rPr>
              <a:t>export default App;</a:t>
            </a:r>
          </a:p>
        </p:txBody>
      </p:sp>
      <p:sp>
        <p:nvSpPr>
          <p:cNvPr id="4" name="矢印: 右 3">
            <a:extLst>
              <a:ext uri="{FF2B5EF4-FFF2-40B4-BE49-F238E27FC236}">
                <a16:creationId xmlns:a16="http://schemas.microsoft.com/office/drawing/2014/main" id="{CA245F7B-4331-4D27-9C0E-102085550044}"/>
              </a:ext>
            </a:extLst>
          </p:cNvPr>
          <p:cNvSpPr/>
          <p:nvPr/>
        </p:nvSpPr>
        <p:spPr>
          <a:xfrm>
            <a:off x="8523048" y="2814348"/>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122207665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テキスト ボックス 20">
            <a:extLst>
              <a:ext uri="{FF2B5EF4-FFF2-40B4-BE49-F238E27FC236}">
                <a16:creationId xmlns:a16="http://schemas.microsoft.com/office/drawing/2014/main" id="{721B5D9B-9AFA-4622-BD23-C47499F05E4B}"/>
              </a:ext>
            </a:extLst>
          </p:cNvPr>
          <p:cNvSpPr txBox="1"/>
          <p:nvPr/>
        </p:nvSpPr>
        <p:spPr>
          <a:xfrm>
            <a:off x="715816" y="1308543"/>
            <a:ext cx="10888049" cy="1682127"/>
          </a:xfrm>
          <a:prstGeom prst="rect">
            <a:avLst/>
          </a:prstGeom>
          <a:noFill/>
        </p:spPr>
        <p:txBody>
          <a:bodyPr wrap="square" rtlCol="0">
            <a:spAutoFit/>
          </a:bodyPr>
          <a:lstStyle/>
          <a:p>
            <a:pPr>
              <a:lnSpc>
                <a:spcPts val="3200"/>
              </a:lnSpc>
            </a:pPr>
            <a:r>
              <a:rPr kumimoji="1" lang="en-US" altLang="ja-JP" sz="2000" dirty="0">
                <a:latin typeface="Meiryo UI" panose="020B0604030504040204" pitchFamily="50" charset="-128"/>
                <a:ea typeface="Meiryo UI" panose="020B0604030504040204" pitchFamily="50" charset="-128"/>
              </a:rPr>
              <a:t>JSX</a:t>
            </a:r>
            <a:r>
              <a:rPr kumimoji="1" lang="ja-JP" altLang="en-US" sz="2000" dirty="0">
                <a:latin typeface="Meiryo UI" panose="020B0604030504040204" pitchFamily="50" charset="-128"/>
                <a:ea typeface="Meiryo UI" panose="020B0604030504040204" pitchFamily="50" charset="-128"/>
              </a:rPr>
              <a:t>では</a:t>
            </a:r>
            <a:r>
              <a:rPr kumimoji="1" lang="en-US" altLang="ja-JP" sz="2000" dirty="0">
                <a:latin typeface="Meiryo UI" panose="020B0604030504040204" pitchFamily="50" charset="-128"/>
                <a:ea typeface="Meiryo UI" panose="020B0604030504040204" pitchFamily="50" charset="-128"/>
              </a:rPr>
              <a:t>CSS</a:t>
            </a:r>
            <a:r>
              <a:rPr kumimoji="1" lang="ja-JP" altLang="en-US" sz="2000" dirty="0">
                <a:latin typeface="Meiryo UI" panose="020B0604030504040204" pitchFamily="50" charset="-128"/>
                <a:ea typeface="Meiryo UI" panose="020B0604030504040204" pitchFamily="50" charset="-128"/>
              </a:rPr>
              <a:t>のクラス指定を</a:t>
            </a:r>
            <a:r>
              <a:rPr kumimoji="1" lang="en-US" altLang="ja-JP" sz="2000" dirty="0" err="1">
                <a:highlight>
                  <a:srgbClr val="FFFF00"/>
                </a:highlight>
                <a:latin typeface="Meiryo UI" panose="020B0604030504040204" pitchFamily="50" charset="-128"/>
                <a:ea typeface="Meiryo UI" panose="020B0604030504040204" pitchFamily="50" charset="-128"/>
              </a:rPr>
              <a:t>className</a:t>
            </a:r>
            <a:r>
              <a:rPr kumimoji="1" lang="ja-JP" altLang="en-US" sz="2000" dirty="0">
                <a:highlight>
                  <a:srgbClr val="FFFF00"/>
                </a:highlight>
                <a:latin typeface="Meiryo UI" panose="020B0604030504040204" pitchFamily="50" charset="-128"/>
                <a:ea typeface="Meiryo UI" panose="020B0604030504040204" pitchFamily="50" charset="-128"/>
              </a:rPr>
              <a:t>属性</a:t>
            </a:r>
            <a:r>
              <a:rPr kumimoji="1" lang="ja-JP" altLang="en-US" sz="2000" dirty="0">
                <a:latin typeface="Meiryo UI" panose="020B0604030504040204" pitchFamily="50" charset="-128"/>
                <a:ea typeface="Meiryo UI" panose="020B0604030504040204" pitchFamily="50" charset="-128"/>
              </a:rPr>
              <a:t>に指定します。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class</a:t>
            </a:r>
            <a:r>
              <a:rPr kumimoji="1" lang="ja-JP" altLang="en-US" sz="2000" dirty="0">
                <a:latin typeface="Meiryo UI" panose="020B0604030504040204" pitchFamily="50" charset="-128"/>
                <a:ea typeface="Meiryo UI" panose="020B0604030504040204" pitchFamily="50" charset="-128"/>
              </a:rPr>
              <a:t>属性を</a:t>
            </a:r>
            <a:r>
              <a:rPr kumimoji="1" lang="en-US" altLang="ja-JP" sz="2000" dirty="0" err="1">
                <a:latin typeface="Meiryo UI" panose="020B0604030504040204" pitchFamily="50" charset="-128"/>
                <a:ea typeface="Meiryo UI" panose="020B0604030504040204" pitchFamily="50" charset="-128"/>
              </a:rPr>
              <a:t>className</a:t>
            </a:r>
            <a:r>
              <a:rPr kumimoji="1" lang="ja-JP" altLang="en-US" sz="2000" dirty="0">
                <a:latin typeface="Meiryo UI" panose="020B0604030504040204" pitchFamily="50" charset="-128"/>
                <a:ea typeface="Meiryo UI" panose="020B0604030504040204" pitchFamily="50" charset="-128"/>
              </a:rPr>
              <a:t>属性に</a:t>
            </a:r>
            <a:r>
              <a:rPr kumimoji="1" lang="ja-JP" altLang="en-US" sz="2000" dirty="0">
                <a:highlight>
                  <a:srgbClr val="FFFF00"/>
                </a:highlight>
                <a:latin typeface="Meiryo UI" panose="020B0604030504040204" pitchFamily="50" charset="-128"/>
                <a:ea typeface="Meiryo UI" panose="020B0604030504040204" pitchFamily="50" charset="-128"/>
              </a:rPr>
              <a:t>一括置き換え</a:t>
            </a:r>
            <a:r>
              <a:rPr kumimoji="1" lang="ja-JP" altLang="en-US" sz="2000" dirty="0">
                <a:latin typeface="Meiryo UI" panose="020B0604030504040204" pitchFamily="50" charset="-128"/>
                <a:ea typeface="Meiryo UI" panose="020B0604030504040204" pitchFamily="50" charset="-128"/>
              </a:rPr>
              <a:t>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class</a:t>
            </a:r>
            <a:r>
              <a:rPr kumimoji="1" lang="ja-JP" altLang="en-US" sz="2800" b="1" dirty="0">
                <a:latin typeface="Meiryo UI" panose="020B0604030504040204" pitchFamily="50" charset="-128"/>
                <a:ea typeface="Meiryo UI" panose="020B0604030504040204" pitchFamily="50" charset="-128"/>
              </a:rPr>
              <a:t>属性を</a:t>
            </a:r>
            <a:r>
              <a:rPr kumimoji="1" lang="en-US" altLang="ja-JP" sz="2800" b="1" dirty="0" err="1">
                <a:latin typeface="Meiryo UI" panose="020B0604030504040204" pitchFamily="50" charset="-128"/>
                <a:ea typeface="Meiryo UI" panose="020B0604030504040204" pitchFamily="50" charset="-128"/>
              </a:rPr>
              <a:t>className</a:t>
            </a:r>
            <a:r>
              <a:rPr kumimoji="1" lang="ja-JP" altLang="en-US" sz="2800" b="1" dirty="0">
                <a:latin typeface="Meiryo UI" panose="020B0604030504040204" pitchFamily="50" charset="-128"/>
                <a:ea typeface="Meiryo UI" panose="020B0604030504040204" pitchFamily="50" charset="-128"/>
              </a:rPr>
              <a:t>属性に修正する</a:t>
            </a:r>
          </a:p>
        </p:txBody>
      </p:sp>
      <p:sp>
        <p:nvSpPr>
          <p:cNvPr id="12" name="スライド番号プレースホルダー 11">
            <a:extLst>
              <a:ext uri="{FF2B5EF4-FFF2-40B4-BE49-F238E27FC236}">
                <a16:creationId xmlns:a16="http://schemas.microsoft.com/office/drawing/2014/main" id="{4F00E95A-9541-4C57-A7A8-4D8AEF467B13}"/>
              </a:ext>
            </a:extLst>
          </p:cNvPr>
          <p:cNvSpPr>
            <a:spLocks noGrp="1"/>
          </p:cNvSpPr>
          <p:nvPr>
            <p:ph type="sldNum" sz="quarter" idx="12"/>
          </p:nvPr>
        </p:nvSpPr>
        <p:spPr/>
        <p:txBody>
          <a:bodyPr/>
          <a:lstStyle/>
          <a:p>
            <a:fld id="{A783C381-2822-4F05-8A88-66F73725CF2D}" type="slidenum">
              <a:rPr kumimoji="1" lang="ja-JP" altLang="en-US" smtClean="0"/>
              <a:t>41</a:t>
            </a:fld>
            <a:endParaRPr kumimoji="1" lang="ja-JP" altLang="en-US"/>
          </a:p>
        </p:txBody>
      </p:sp>
      <p:sp>
        <p:nvSpPr>
          <p:cNvPr id="2" name="テキスト ボックス 1">
            <a:extLst>
              <a:ext uri="{FF2B5EF4-FFF2-40B4-BE49-F238E27FC236}">
                <a16:creationId xmlns:a16="http://schemas.microsoft.com/office/drawing/2014/main" id="{69A5B57A-18F8-409A-B91B-9D34D17BF6D7}"/>
              </a:ext>
            </a:extLst>
          </p:cNvPr>
          <p:cNvSpPr txBox="1"/>
          <p:nvPr/>
        </p:nvSpPr>
        <p:spPr>
          <a:xfrm>
            <a:off x="2549840" y="3272850"/>
            <a:ext cx="2868463" cy="2262158"/>
          </a:xfrm>
          <a:prstGeom prst="rect">
            <a:avLst/>
          </a:prstGeom>
          <a:solidFill>
            <a:schemeClr val="accent3">
              <a:lumMod val="20000"/>
              <a:lumOff val="80000"/>
            </a:schemeClr>
          </a:solidFill>
        </p:spPr>
        <p:txBody>
          <a:bodyPr wrap="square" bIns="0" rtlCol="0">
            <a:spAutoFit/>
          </a:bodyPr>
          <a:lstStyle/>
          <a:p>
            <a:r>
              <a:rPr lang="en-US" altLang="ja-JP" sz="900" dirty="0">
                <a:solidFill>
                  <a:schemeClr val="bg1">
                    <a:lumMod val="65000"/>
                  </a:schemeClr>
                </a:solidFill>
                <a:effectLst/>
                <a:latin typeface="Consolas" panose="020B0609020204030204" pitchFamily="49" charset="0"/>
              </a:rPr>
              <a:t>import React from 'react';</a:t>
            </a:r>
          </a:p>
          <a:p>
            <a:br>
              <a:rPr lang="en-US" altLang="ja-JP" sz="900" dirty="0">
                <a:solidFill>
                  <a:schemeClr val="bg1">
                    <a:lumMod val="65000"/>
                  </a:schemeClr>
                </a:solidFill>
                <a:effectLst/>
                <a:latin typeface="Consolas" panose="020B0609020204030204" pitchFamily="49" charset="0"/>
              </a:rPr>
            </a:br>
            <a:r>
              <a:rPr lang="en-US" altLang="ja-JP" sz="900" dirty="0">
                <a:solidFill>
                  <a:schemeClr val="bg1">
                    <a:lumMod val="65000"/>
                  </a:schemeClr>
                </a:solidFill>
                <a:effectLst/>
                <a:latin typeface="Consolas" panose="020B0609020204030204" pitchFamily="49" charset="0"/>
              </a:rPr>
              <a:t>function App() {</a:t>
            </a:r>
          </a:p>
          <a:p>
            <a:r>
              <a:rPr lang="en-US" altLang="ja-JP" sz="900" dirty="0">
                <a:solidFill>
                  <a:schemeClr val="bg1">
                    <a:lumMod val="65000"/>
                  </a:schemeClr>
                </a:solidFill>
                <a:effectLst/>
                <a:latin typeface="Consolas" panose="020B0609020204030204" pitchFamily="49" charset="0"/>
              </a:rPr>
              <a:t>  return (</a:t>
            </a:r>
          </a:p>
          <a:p>
            <a:r>
              <a:rPr lang="en-US" altLang="ja-JP" sz="900" dirty="0">
                <a:solidFill>
                  <a:schemeClr val="bg1">
                    <a:lumMod val="65000"/>
                  </a:schemeClr>
                </a:solidFill>
                <a:effectLst/>
                <a:latin typeface="Consolas" panose="020B0609020204030204" pitchFamily="49" charset="0"/>
              </a:rPr>
              <a:t>    &lt;</a:t>
            </a:r>
            <a:r>
              <a:rPr lang="en-US" altLang="ja-JP" sz="900" dirty="0" err="1">
                <a:solidFill>
                  <a:schemeClr val="bg1">
                    <a:lumMod val="65000"/>
                  </a:schemeClr>
                </a:solidFill>
                <a:effectLst/>
                <a:latin typeface="Consolas" panose="020B0609020204030204" pitchFamily="49" charset="0"/>
              </a:rPr>
              <a:t>React.Fragment</a:t>
            </a:r>
            <a:r>
              <a:rPr lang="en-US" altLang="ja-JP" sz="900" dirty="0">
                <a:solidFill>
                  <a:schemeClr val="bg1">
                    <a:lumMod val="65000"/>
                  </a:schemeClr>
                </a:solidFill>
                <a:effectLst/>
                <a:latin typeface="Consolas" panose="020B0609020204030204" pitchFamily="49" charset="0"/>
              </a:rPr>
              <a:t>&gt;</a:t>
            </a:r>
          </a:p>
          <a:p>
            <a:r>
              <a:rPr lang="en-US" altLang="ja-JP" sz="900" dirty="0">
                <a:solidFill>
                  <a:schemeClr val="bg1">
                    <a:lumMod val="65000"/>
                  </a:schemeClr>
                </a:solidFill>
                <a:effectLst/>
                <a:latin typeface="Consolas" panose="020B0609020204030204" pitchFamily="49" charset="0"/>
              </a:rPr>
              <a:t>      &lt;header </a:t>
            </a:r>
            <a:r>
              <a:rPr lang="en-US" altLang="ja-JP" sz="900" dirty="0">
                <a:solidFill>
                  <a:srgbClr val="B052A1"/>
                </a:solidFill>
                <a:effectLst/>
                <a:latin typeface="Consolas" panose="020B0609020204030204" pitchFamily="49" charset="0"/>
              </a:rPr>
              <a:t>class</a:t>
            </a:r>
            <a:r>
              <a:rPr lang="en-US" altLang="ja-JP" sz="900" dirty="0">
                <a:solidFill>
                  <a:srgbClr val="A56416"/>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a:t>
            </a:r>
            <a:r>
              <a:rPr lang="en-US" altLang="ja-JP" sz="900" dirty="0" err="1">
                <a:solidFill>
                  <a:srgbClr val="428226"/>
                </a:solidFill>
                <a:effectLst/>
                <a:latin typeface="Consolas" panose="020B0609020204030204" pitchFamily="49" charset="0"/>
              </a:rPr>
              <a:t>PageHeader_header</a:t>
            </a:r>
            <a:r>
              <a:rPr lang="en-US" altLang="ja-JP" sz="900" dirty="0">
                <a:solidFill>
                  <a:srgbClr val="428226"/>
                </a:solidFill>
                <a:effectLst/>
                <a:latin typeface="Consolas" panose="020B0609020204030204" pitchFamily="49" charset="0"/>
              </a:rPr>
              <a:t>"</a:t>
            </a:r>
            <a:r>
              <a:rPr lang="en-US" altLang="ja-JP" sz="900" dirty="0">
                <a:solidFill>
                  <a:schemeClr val="bg1">
                    <a:lumMod val="65000"/>
                  </a:schemeClr>
                </a:solidFill>
                <a:effectLst/>
                <a:latin typeface="Consolas" panose="020B0609020204030204" pitchFamily="49" charset="0"/>
              </a:rPr>
              <a:t>&gt;</a:t>
            </a:r>
          </a:p>
          <a:p>
            <a:r>
              <a:rPr lang="ja-JP" altLang="en-US" sz="900" dirty="0">
                <a:solidFill>
                  <a:schemeClr val="bg1">
                    <a:lumMod val="65000"/>
                  </a:schemeClr>
                </a:solidFill>
                <a:effectLst/>
                <a:latin typeface="Consolas" panose="020B0609020204030204" pitchFamily="49" charset="0"/>
              </a:rPr>
              <a:t>        ・・・</a:t>
            </a:r>
            <a:endParaRPr lang="en-US" altLang="ja-JP" sz="900" dirty="0">
              <a:solidFill>
                <a:schemeClr val="bg1">
                  <a:lumMod val="65000"/>
                </a:schemeClr>
              </a:solidFill>
              <a:effectLst/>
              <a:latin typeface="Consolas" panose="020B0609020204030204" pitchFamily="49" charset="0"/>
            </a:endParaRPr>
          </a:p>
          <a:p>
            <a:r>
              <a:rPr lang="en-US" altLang="ja-JP" sz="900" dirty="0">
                <a:solidFill>
                  <a:schemeClr val="bg1">
                    <a:lumMod val="65000"/>
                  </a:schemeClr>
                </a:solidFill>
                <a:effectLst/>
                <a:latin typeface="Consolas" panose="020B0609020204030204" pitchFamily="49" charset="0"/>
              </a:rPr>
              <a:t>      &lt;/header&gt;</a:t>
            </a:r>
          </a:p>
          <a:p>
            <a:r>
              <a:rPr lang="en-US" altLang="ja-JP" sz="900" dirty="0">
                <a:solidFill>
                  <a:schemeClr val="bg1">
                    <a:lumMod val="65000"/>
                  </a:schemeClr>
                </a:solidFill>
                <a:effectLst/>
                <a:latin typeface="Consolas" panose="020B0609020204030204" pitchFamily="49" charset="0"/>
              </a:rPr>
              <a:t>      &lt;div </a:t>
            </a:r>
            <a:r>
              <a:rPr lang="en-US" altLang="ja-JP" sz="900" dirty="0">
                <a:solidFill>
                  <a:srgbClr val="B052A1"/>
                </a:solidFill>
                <a:effectLst/>
                <a:latin typeface="Consolas" panose="020B0609020204030204" pitchFamily="49" charset="0"/>
              </a:rPr>
              <a:t>class</a:t>
            </a:r>
            <a:r>
              <a:rPr lang="en-US" altLang="ja-JP" sz="900" dirty="0">
                <a:solidFill>
                  <a:srgbClr val="A56416"/>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a:t>
            </a:r>
            <a:r>
              <a:rPr lang="en-US" altLang="ja-JP" sz="900" dirty="0" err="1">
                <a:solidFill>
                  <a:srgbClr val="428226"/>
                </a:solidFill>
                <a:effectLst/>
                <a:latin typeface="Consolas" panose="020B0609020204030204" pitchFamily="49" charset="0"/>
              </a:rPr>
              <a:t>TodoBoard_content</a:t>
            </a:r>
            <a:r>
              <a:rPr lang="en-US" altLang="ja-JP" sz="900" dirty="0">
                <a:solidFill>
                  <a:srgbClr val="428226"/>
                </a:solidFill>
                <a:effectLst/>
                <a:latin typeface="Consolas" panose="020B0609020204030204" pitchFamily="49" charset="0"/>
              </a:rPr>
              <a:t>"</a:t>
            </a:r>
            <a:r>
              <a:rPr lang="en-US" altLang="ja-JP" sz="900" dirty="0">
                <a:solidFill>
                  <a:schemeClr val="bg1">
                    <a:lumMod val="65000"/>
                  </a:schemeClr>
                </a:solidFill>
                <a:effectLst/>
                <a:latin typeface="Consolas" panose="020B0609020204030204" pitchFamily="49" charset="0"/>
              </a:rPr>
              <a:t>&gt;</a:t>
            </a:r>
          </a:p>
          <a:p>
            <a:r>
              <a:rPr lang="ja-JP" altLang="en-US" sz="900" dirty="0">
                <a:solidFill>
                  <a:schemeClr val="bg1">
                    <a:lumMod val="65000"/>
                  </a:schemeClr>
                </a:solidFill>
                <a:effectLst/>
                <a:latin typeface="Consolas" panose="020B0609020204030204" pitchFamily="49" charset="0"/>
              </a:rPr>
              <a:t>        ・・・</a:t>
            </a:r>
            <a:endParaRPr lang="en-US" altLang="ja-JP" sz="900" dirty="0">
              <a:solidFill>
                <a:schemeClr val="bg1">
                  <a:lumMod val="65000"/>
                </a:schemeClr>
              </a:solidFill>
              <a:effectLst/>
              <a:latin typeface="Consolas" panose="020B0609020204030204" pitchFamily="49" charset="0"/>
            </a:endParaRPr>
          </a:p>
          <a:p>
            <a:r>
              <a:rPr lang="en-US" altLang="ja-JP" sz="900" dirty="0">
                <a:solidFill>
                  <a:schemeClr val="bg1">
                    <a:lumMod val="65000"/>
                  </a:schemeClr>
                </a:solidFill>
                <a:effectLst/>
                <a:latin typeface="Consolas" panose="020B0609020204030204" pitchFamily="49" charset="0"/>
              </a:rPr>
              <a:t>      &lt;/div&gt;</a:t>
            </a:r>
          </a:p>
          <a:p>
            <a:r>
              <a:rPr lang="en-US" altLang="ja-JP" sz="900" dirty="0">
                <a:solidFill>
                  <a:schemeClr val="bg1">
                    <a:lumMod val="65000"/>
                  </a:schemeClr>
                </a:solidFill>
                <a:effectLst/>
                <a:latin typeface="Consolas" panose="020B0609020204030204" pitchFamily="49" charset="0"/>
              </a:rPr>
              <a:t>    &lt;/</a:t>
            </a:r>
            <a:r>
              <a:rPr lang="en-US" altLang="ja-JP" sz="900" dirty="0" err="1">
                <a:solidFill>
                  <a:schemeClr val="bg1">
                    <a:lumMod val="65000"/>
                  </a:schemeClr>
                </a:solidFill>
                <a:effectLst/>
                <a:latin typeface="Consolas" panose="020B0609020204030204" pitchFamily="49" charset="0"/>
              </a:rPr>
              <a:t>React.Fragment</a:t>
            </a:r>
            <a:r>
              <a:rPr lang="en-US" altLang="ja-JP" sz="900" dirty="0">
                <a:solidFill>
                  <a:schemeClr val="bg1">
                    <a:lumMod val="65000"/>
                  </a:schemeClr>
                </a:solidFill>
                <a:effectLst/>
                <a:latin typeface="Consolas" panose="020B0609020204030204" pitchFamily="49" charset="0"/>
              </a:rPr>
              <a:t>&gt;</a:t>
            </a:r>
          </a:p>
          <a:p>
            <a:r>
              <a:rPr lang="en-US" altLang="ja-JP" sz="900" dirty="0">
                <a:solidFill>
                  <a:schemeClr val="bg1">
                    <a:lumMod val="65000"/>
                  </a:schemeClr>
                </a:solidFill>
                <a:effectLst/>
                <a:latin typeface="Consolas" panose="020B0609020204030204" pitchFamily="49" charset="0"/>
              </a:rPr>
              <a:t>  );</a:t>
            </a:r>
          </a:p>
          <a:p>
            <a:r>
              <a:rPr lang="en-US" altLang="ja-JP" sz="900" dirty="0">
                <a:solidFill>
                  <a:schemeClr val="bg1">
                    <a:lumMod val="65000"/>
                  </a:schemeClr>
                </a:solidFill>
                <a:effectLst/>
                <a:latin typeface="Consolas" panose="020B0609020204030204" pitchFamily="49" charset="0"/>
              </a:rPr>
              <a:t>}</a:t>
            </a:r>
          </a:p>
          <a:p>
            <a:br>
              <a:rPr lang="en-US" altLang="ja-JP" sz="900" dirty="0">
                <a:solidFill>
                  <a:schemeClr val="bg1">
                    <a:lumMod val="65000"/>
                  </a:schemeClr>
                </a:solidFill>
                <a:effectLst/>
                <a:latin typeface="Consolas" panose="020B0609020204030204" pitchFamily="49" charset="0"/>
              </a:rPr>
            </a:br>
            <a:r>
              <a:rPr lang="en-US" altLang="ja-JP" sz="900" dirty="0">
                <a:solidFill>
                  <a:schemeClr val="bg1">
                    <a:lumMod val="65000"/>
                  </a:schemeClr>
                </a:solidFill>
                <a:effectLst/>
                <a:latin typeface="Consolas" panose="020B0609020204030204" pitchFamily="49" charset="0"/>
              </a:rPr>
              <a:t>export default App;</a:t>
            </a:r>
          </a:p>
        </p:txBody>
      </p:sp>
      <p:sp>
        <p:nvSpPr>
          <p:cNvPr id="4" name="矢印: 右 3">
            <a:extLst>
              <a:ext uri="{FF2B5EF4-FFF2-40B4-BE49-F238E27FC236}">
                <a16:creationId xmlns:a16="http://schemas.microsoft.com/office/drawing/2014/main" id="{CA245F7B-4331-4D27-9C0E-102085550044}"/>
              </a:ext>
            </a:extLst>
          </p:cNvPr>
          <p:cNvSpPr/>
          <p:nvPr/>
        </p:nvSpPr>
        <p:spPr>
          <a:xfrm>
            <a:off x="5739691" y="4208483"/>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 name="テキスト ボックス 4">
            <a:extLst>
              <a:ext uri="{FF2B5EF4-FFF2-40B4-BE49-F238E27FC236}">
                <a16:creationId xmlns:a16="http://schemas.microsoft.com/office/drawing/2014/main" id="{D5772691-DB94-40BD-9344-B519071EB36C}"/>
              </a:ext>
            </a:extLst>
          </p:cNvPr>
          <p:cNvSpPr txBox="1"/>
          <p:nvPr/>
        </p:nvSpPr>
        <p:spPr>
          <a:xfrm>
            <a:off x="6540625" y="3287299"/>
            <a:ext cx="3149745" cy="2262158"/>
          </a:xfrm>
          <a:prstGeom prst="rect">
            <a:avLst/>
          </a:prstGeom>
          <a:solidFill>
            <a:schemeClr val="accent3">
              <a:lumMod val="20000"/>
              <a:lumOff val="80000"/>
            </a:schemeClr>
          </a:solidFill>
        </p:spPr>
        <p:txBody>
          <a:bodyPr wrap="square" bIns="0" rtlCol="0">
            <a:spAutoFit/>
          </a:bodyPr>
          <a:lstStyle/>
          <a:p>
            <a:r>
              <a:rPr lang="en-US" altLang="ja-JP" sz="900" dirty="0">
                <a:solidFill>
                  <a:schemeClr val="bg1">
                    <a:lumMod val="65000"/>
                  </a:schemeClr>
                </a:solidFill>
                <a:effectLst/>
                <a:latin typeface="Consolas" panose="020B0609020204030204" pitchFamily="49" charset="0"/>
              </a:rPr>
              <a:t>import React from 'react';</a:t>
            </a:r>
          </a:p>
          <a:p>
            <a:br>
              <a:rPr lang="en-US" altLang="ja-JP" sz="900" dirty="0">
                <a:solidFill>
                  <a:schemeClr val="bg1">
                    <a:lumMod val="65000"/>
                  </a:schemeClr>
                </a:solidFill>
                <a:effectLst/>
                <a:latin typeface="Consolas" panose="020B0609020204030204" pitchFamily="49" charset="0"/>
              </a:rPr>
            </a:br>
            <a:r>
              <a:rPr lang="en-US" altLang="ja-JP" sz="900" dirty="0">
                <a:solidFill>
                  <a:schemeClr val="bg1">
                    <a:lumMod val="65000"/>
                  </a:schemeClr>
                </a:solidFill>
                <a:effectLst/>
                <a:latin typeface="Consolas" panose="020B0609020204030204" pitchFamily="49" charset="0"/>
              </a:rPr>
              <a:t>function App() {</a:t>
            </a:r>
          </a:p>
          <a:p>
            <a:r>
              <a:rPr lang="en-US" altLang="ja-JP" sz="900" dirty="0">
                <a:solidFill>
                  <a:schemeClr val="bg1">
                    <a:lumMod val="65000"/>
                  </a:schemeClr>
                </a:solidFill>
                <a:effectLst/>
                <a:latin typeface="Consolas" panose="020B0609020204030204" pitchFamily="49" charset="0"/>
              </a:rPr>
              <a:t>  return (</a:t>
            </a:r>
          </a:p>
          <a:p>
            <a:r>
              <a:rPr lang="en-US" altLang="ja-JP" sz="900" dirty="0">
                <a:solidFill>
                  <a:schemeClr val="bg1">
                    <a:lumMod val="65000"/>
                  </a:schemeClr>
                </a:solidFill>
                <a:effectLst/>
                <a:latin typeface="Consolas" panose="020B0609020204030204" pitchFamily="49" charset="0"/>
              </a:rPr>
              <a:t>    &lt;</a:t>
            </a:r>
            <a:r>
              <a:rPr lang="en-US" altLang="ja-JP" sz="900" dirty="0" err="1">
                <a:solidFill>
                  <a:schemeClr val="bg1">
                    <a:lumMod val="65000"/>
                  </a:schemeClr>
                </a:solidFill>
                <a:effectLst/>
                <a:latin typeface="Consolas" panose="020B0609020204030204" pitchFamily="49" charset="0"/>
              </a:rPr>
              <a:t>React.Fragment</a:t>
            </a:r>
            <a:r>
              <a:rPr lang="en-US" altLang="ja-JP" sz="900" dirty="0">
                <a:solidFill>
                  <a:schemeClr val="bg1">
                    <a:lumMod val="65000"/>
                  </a:schemeClr>
                </a:solidFill>
                <a:effectLst/>
                <a:latin typeface="Consolas" panose="020B0609020204030204" pitchFamily="49" charset="0"/>
              </a:rPr>
              <a:t>&gt;</a:t>
            </a:r>
          </a:p>
          <a:p>
            <a:r>
              <a:rPr lang="en-US" altLang="ja-JP" sz="900" dirty="0">
                <a:solidFill>
                  <a:schemeClr val="bg1">
                    <a:lumMod val="65000"/>
                  </a:schemeClr>
                </a:solidFill>
                <a:effectLst/>
                <a:latin typeface="Consolas" panose="020B0609020204030204" pitchFamily="49" charset="0"/>
              </a:rPr>
              <a:t>      &lt;header </a:t>
            </a:r>
            <a:r>
              <a:rPr lang="en-US" altLang="ja-JP" sz="900" dirty="0" err="1">
                <a:solidFill>
                  <a:srgbClr val="B052A1"/>
                </a:solidFill>
                <a:effectLst/>
                <a:latin typeface="Consolas" panose="020B0609020204030204" pitchFamily="49" charset="0"/>
              </a:rPr>
              <a:t>className</a:t>
            </a:r>
            <a:r>
              <a:rPr lang="en-US" altLang="ja-JP" sz="900" dirty="0">
                <a:solidFill>
                  <a:srgbClr val="A56416"/>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a:t>
            </a:r>
            <a:r>
              <a:rPr lang="en-US" altLang="ja-JP" sz="900" dirty="0" err="1">
                <a:solidFill>
                  <a:srgbClr val="428226"/>
                </a:solidFill>
                <a:effectLst/>
                <a:latin typeface="Consolas" panose="020B0609020204030204" pitchFamily="49" charset="0"/>
              </a:rPr>
              <a:t>PageHeader_header</a:t>
            </a:r>
            <a:r>
              <a:rPr lang="en-US" altLang="ja-JP" sz="900" dirty="0">
                <a:solidFill>
                  <a:srgbClr val="428226"/>
                </a:solidFill>
                <a:effectLst/>
                <a:latin typeface="Consolas" panose="020B0609020204030204" pitchFamily="49" charset="0"/>
              </a:rPr>
              <a:t>"</a:t>
            </a:r>
            <a:r>
              <a:rPr lang="en-US" altLang="ja-JP" sz="900" dirty="0">
                <a:solidFill>
                  <a:schemeClr val="bg1">
                    <a:lumMod val="65000"/>
                  </a:schemeClr>
                </a:solidFill>
                <a:effectLst/>
                <a:latin typeface="Consolas" panose="020B0609020204030204" pitchFamily="49" charset="0"/>
              </a:rPr>
              <a:t>&gt;</a:t>
            </a:r>
          </a:p>
          <a:p>
            <a:r>
              <a:rPr lang="ja-JP" altLang="en-US" sz="900" dirty="0">
                <a:solidFill>
                  <a:schemeClr val="bg1">
                    <a:lumMod val="65000"/>
                  </a:schemeClr>
                </a:solidFill>
                <a:effectLst/>
                <a:latin typeface="Consolas" panose="020B0609020204030204" pitchFamily="49" charset="0"/>
              </a:rPr>
              <a:t>        ・・・</a:t>
            </a:r>
            <a:endParaRPr lang="en-US" altLang="ja-JP" sz="900" dirty="0">
              <a:solidFill>
                <a:schemeClr val="bg1">
                  <a:lumMod val="65000"/>
                </a:schemeClr>
              </a:solidFill>
              <a:effectLst/>
              <a:latin typeface="Consolas" panose="020B0609020204030204" pitchFamily="49" charset="0"/>
            </a:endParaRPr>
          </a:p>
          <a:p>
            <a:r>
              <a:rPr lang="en-US" altLang="ja-JP" sz="900" dirty="0">
                <a:solidFill>
                  <a:schemeClr val="bg1">
                    <a:lumMod val="65000"/>
                  </a:schemeClr>
                </a:solidFill>
                <a:effectLst/>
                <a:latin typeface="Consolas" panose="020B0609020204030204" pitchFamily="49" charset="0"/>
              </a:rPr>
              <a:t>      &lt;/header&gt;</a:t>
            </a:r>
          </a:p>
          <a:p>
            <a:r>
              <a:rPr lang="en-US" altLang="ja-JP" sz="900" dirty="0">
                <a:solidFill>
                  <a:schemeClr val="bg1">
                    <a:lumMod val="65000"/>
                  </a:schemeClr>
                </a:solidFill>
                <a:effectLst/>
                <a:latin typeface="Consolas" panose="020B0609020204030204" pitchFamily="49" charset="0"/>
              </a:rPr>
              <a:t>      &lt;div </a:t>
            </a:r>
            <a:r>
              <a:rPr lang="en-US" altLang="ja-JP" sz="900" dirty="0" err="1">
                <a:solidFill>
                  <a:srgbClr val="B052A1"/>
                </a:solidFill>
                <a:effectLst/>
                <a:latin typeface="Consolas" panose="020B0609020204030204" pitchFamily="49" charset="0"/>
              </a:rPr>
              <a:t>className</a:t>
            </a:r>
            <a:r>
              <a:rPr lang="en-US" altLang="ja-JP" sz="900" dirty="0">
                <a:solidFill>
                  <a:srgbClr val="A56416"/>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a:t>
            </a:r>
            <a:r>
              <a:rPr lang="en-US" altLang="ja-JP" sz="900" dirty="0" err="1">
                <a:solidFill>
                  <a:srgbClr val="428226"/>
                </a:solidFill>
                <a:effectLst/>
                <a:latin typeface="Consolas" panose="020B0609020204030204" pitchFamily="49" charset="0"/>
              </a:rPr>
              <a:t>TodoBoard_content</a:t>
            </a:r>
            <a:r>
              <a:rPr lang="en-US" altLang="ja-JP" sz="900" dirty="0">
                <a:solidFill>
                  <a:srgbClr val="428226"/>
                </a:solidFill>
                <a:effectLst/>
                <a:latin typeface="Consolas" panose="020B0609020204030204" pitchFamily="49" charset="0"/>
              </a:rPr>
              <a:t>"</a:t>
            </a:r>
            <a:r>
              <a:rPr lang="en-US" altLang="ja-JP" sz="900" dirty="0">
                <a:solidFill>
                  <a:schemeClr val="bg1">
                    <a:lumMod val="65000"/>
                  </a:schemeClr>
                </a:solidFill>
                <a:effectLst/>
                <a:latin typeface="Consolas" panose="020B0609020204030204" pitchFamily="49" charset="0"/>
              </a:rPr>
              <a:t>&gt;</a:t>
            </a:r>
          </a:p>
          <a:p>
            <a:r>
              <a:rPr lang="ja-JP" altLang="en-US" sz="900" dirty="0">
                <a:solidFill>
                  <a:schemeClr val="bg1">
                    <a:lumMod val="65000"/>
                  </a:schemeClr>
                </a:solidFill>
                <a:effectLst/>
                <a:latin typeface="Consolas" panose="020B0609020204030204" pitchFamily="49" charset="0"/>
              </a:rPr>
              <a:t>        ・・・</a:t>
            </a:r>
            <a:endParaRPr lang="en-US" altLang="ja-JP" sz="900" dirty="0">
              <a:solidFill>
                <a:schemeClr val="bg1">
                  <a:lumMod val="65000"/>
                </a:schemeClr>
              </a:solidFill>
              <a:effectLst/>
              <a:latin typeface="Consolas" panose="020B0609020204030204" pitchFamily="49" charset="0"/>
            </a:endParaRPr>
          </a:p>
          <a:p>
            <a:r>
              <a:rPr lang="en-US" altLang="ja-JP" sz="900" dirty="0">
                <a:solidFill>
                  <a:schemeClr val="bg1">
                    <a:lumMod val="65000"/>
                  </a:schemeClr>
                </a:solidFill>
                <a:effectLst/>
                <a:latin typeface="Consolas" panose="020B0609020204030204" pitchFamily="49" charset="0"/>
              </a:rPr>
              <a:t>      &lt;/div&gt;</a:t>
            </a:r>
          </a:p>
          <a:p>
            <a:r>
              <a:rPr lang="en-US" altLang="ja-JP" sz="900" dirty="0">
                <a:solidFill>
                  <a:schemeClr val="bg1">
                    <a:lumMod val="65000"/>
                  </a:schemeClr>
                </a:solidFill>
                <a:effectLst/>
                <a:latin typeface="Consolas" panose="020B0609020204030204" pitchFamily="49" charset="0"/>
              </a:rPr>
              <a:t>    &lt;/</a:t>
            </a:r>
            <a:r>
              <a:rPr lang="en-US" altLang="ja-JP" sz="900" dirty="0" err="1">
                <a:solidFill>
                  <a:schemeClr val="bg1">
                    <a:lumMod val="65000"/>
                  </a:schemeClr>
                </a:solidFill>
                <a:effectLst/>
                <a:latin typeface="Consolas" panose="020B0609020204030204" pitchFamily="49" charset="0"/>
              </a:rPr>
              <a:t>React.Fragment</a:t>
            </a:r>
            <a:r>
              <a:rPr lang="en-US" altLang="ja-JP" sz="900" dirty="0">
                <a:solidFill>
                  <a:schemeClr val="bg1">
                    <a:lumMod val="65000"/>
                  </a:schemeClr>
                </a:solidFill>
                <a:effectLst/>
                <a:latin typeface="Consolas" panose="020B0609020204030204" pitchFamily="49" charset="0"/>
              </a:rPr>
              <a:t>&gt;</a:t>
            </a:r>
          </a:p>
          <a:p>
            <a:r>
              <a:rPr lang="en-US" altLang="ja-JP" sz="900" dirty="0">
                <a:solidFill>
                  <a:schemeClr val="bg1">
                    <a:lumMod val="65000"/>
                  </a:schemeClr>
                </a:solidFill>
                <a:effectLst/>
                <a:latin typeface="Consolas" panose="020B0609020204030204" pitchFamily="49" charset="0"/>
              </a:rPr>
              <a:t>  );</a:t>
            </a:r>
          </a:p>
          <a:p>
            <a:r>
              <a:rPr lang="en-US" altLang="ja-JP" sz="900" dirty="0">
                <a:solidFill>
                  <a:schemeClr val="bg1">
                    <a:lumMod val="65000"/>
                  </a:schemeClr>
                </a:solidFill>
                <a:effectLst/>
                <a:latin typeface="Consolas" panose="020B0609020204030204" pitchFamily="49" charset="0"/>
              </a:rPr>
              <a:t>}</a:t>
            </a:r>
          </a:p>
          <a:p>
            <a:br>
              <a:rPr lang="en-US" altLang="ja-JP" sz="900" dirty="0">
                <a:solidFill>
                  <a:schemeClr val="bg1">
                    <a:lumMod val="65000"/>
                  </a:schemeClr>
                </a:solidFill>
                <a:effectLst/>
                <a:latin typeface="Consolas" panose="020B0609020204030204" pitchFamily="49" charset="0"/>
              </a:rPr>
            </a:br>
            <a:r>
              <a:rPr lang="en-US" altLang="ja-JP" sz="900" dirty="0">
                <a:solidFill>
                  <a:schemeClr val="bg1">
                    <a:lumMod val="65000"/>
                  </a:schemeClr>
                </a:solidFill>
                <a:effectLst/>
                <a:latin typeface="Consolas" panose="020B0609020204030204" pitchFamily="49" charset="0"/>
              </a:rPr>
              <a:t>export default App;</a:t>
            </a:r>
          </a:p>
        </p:txBody>
      </p:sp>
    </p:spTree>
    <p:extLst>
      <p:ext uri="{BB962C8B-B14F-4D97-AF65-F5344CB8AC3E}">
        <p14:creationId xmlns:p14="http://schemas.microsoft.com/office/powerpoint/2010/main" val="322876614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テキスト ボックス 20">
            <a:extLst>
              <a:ext uri="{FF2B5EF4-FFF2-40B4-BE49-F238E27FC236}">
                <a16:creationId xmlns:a16="http://schemas.microsoft.com/office/drawing/2014/main" id="{721B5D9B-9AFA-4622-BD23-C47499F05E4B}"/>
              </a:ext>
            </a:extLst>
          </p:cNvPr>
          <p:cNvSpPr txBox="1"/>
          <p:nvPr/>
        </p:nvSpPr>
        <p:spPr>
          <a:xfrm>
            <a:off x="715816" y="1308543"/>
            <a:ext cx="10888049" cy="2092496"/>
          </a:xfrm>
          <a:prstGeom prst="rect">
            <a:avLst/>
          </a:prstGeom>
          <a:noFill/>
        </p:spPr>
        <p:txBody>
          <a:bodyPr wrap="square" rtlCol="0">
            <a:spAutoFit/>
          </a:bodyPr>
          <a:lstStyle/>
          <a:p>
            <a:pPr>
              <a:lnSpc>
                <a:spcPts val="3200"/>
              </a:lnSpc>
            </a:pPr>
            <a:r>
              <a:rPr kumimoji="1" lang="en-US" altLang="ja-JP" sz="2000" dirty="0">
                <a:latin typeface="Meiryo UI" panose="020B0604030504040204" pitchFamily="50" charset="-128"/>
                <a:ea typeface="Meiryo UI" panose="020B0604030504040204" pitchFamily="50" charset="-128"/>
              </a:rPr>
              <a:t>JSX</a:t>
            </a:r>
            <a:r>
              <a:rPr kumimoji="1" lang="ja-JP" altLang="en-US" sz="2000" dirty="0">
                <a:latin typeface="Meiryo UI" panose="020B0604030504040204" pitchFamily="50" charset="-128"/>
                <a:ea typeface="Meiryo UI" panose="020B0604030504040204" pitchFamily="50" charset="-128"/>
              </a:rPr>
              <a:t>では</a:t>
            </a:r>
            <a:r>
              <a:rPr kumimoji="1" lang="en-US" altLang="ja-JP" sz="2000" dirty="0">
                <a:latin typeface="Meiryo UI" panose="020B0604030504040204" pitchFamily="50" charset="-128"/>
                <a:ea typeface="Meiryo UI" panose="020B0604030504040204" pitchFamily="50" charset="-128"/>
              </a:rPr>
              <a:t>checked</a:t>
            </a:r>
            <a:r>
              <a:rPr kumimoji="1" lang="ja-JP" altLang="en-US" sz="2000" dirty="0">
                <a:latin typeface="Meiryo UI" panose="020B0604030504040204" pitchFamily="50" charset="-128"/>
                <a:ea typeface="Meiryo UI" panose="020B0604030504040204" pitchFamily="50" charset="-128"/>
              </a:rPr>
              <a:t>属性に</a:t>
            </a:r>
            <a:r>
              <a:rPr kumimoji="1" lang="en-US" altLang="ja-JP" sz="2000" dirty="0" err="1">
                <a:latin typeface="Meiryo UI" panose="020B0604030504040204" pitchFamily="50" charset="-128"/>
                <a:ea typeface="Meiryo UI" panose="020B0604030504040204" pitchFamily="50" charset="-128"/>
              </a:rPr>
              <a:t>boolean</a:t>
            </a:r>
            <a:r>
              <a:rPr kumimoji="1" lang="ja-JP" altLang="en-US" sz="2000" dirty="0">
                <a:latin typeface="Meiryo UI" panose="020B0604030504040204" pitchFamily="50" charset="-128"/>
                <a:ea typeface="Meiryo UI" panose="020B0604030504040204" pitchFamily="50" charset="-128"/>
              </a:rPr>
              <a:t>の値を指定する必要があります。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JSX</a:t>
            </a:r>
            <a:r>
              <a:rPr kumimoji="1" lang="ja-JP" altLang="en-US" sz="2000" dirty="0">
                <a:latin typeface="Meiryo UI" panose="020B0604030504040204" pitchFamily="50" charset="-128"/>
                <a:ea typeface="Meiryo UI" panose="020B0604030504040204" pitchFamily="50" charset="-128"/>
              </a:rPr>
              <a:t>では</a:t>
            </a:r>
            <a:r>
              <a:rPr kumimoji="1" lang="en-US" altLang="ja-JP" sz="2000" dirty="0">
                <a:highlight>
                  <a:srgbClr val="FFFF00"/>
                </a:highlight>
                <a:latin typeface="Meiryo UI" panose="020B0604030504040204" pitchFamily="50" charset="-128"/>
                <a:ea typeface="Meiryo UI" panose="020B0604030504040204" pitchFamily="50" charset="-128"/>
              </a:rPr>
              <a:t>{}</a:t>
            </a:r>
            <a:r>
              <a:rPr kumimoji="1" lang="ja-JP" altLang="en-US" sz="2000" dirty="0">
                <a:latin typeface="Meiryo UI" panose="020B0604030504040204" pitchFamily="50" charset="-128"/>
                <a:ea typeface="Meiryo UI" panose="020B0604030504040204" pitchFamily="50" charset="-128"/>
              </a:rPr>
              <a:t>で</a:t>
            </a:r>
            <a:r>
              <a:rPr kumimoji="1" lang="en-US" altLang="ja-JP" sz="2000" dirty="0">
                <a:latin typeface="Meiryo UI" panose="020B0604030504040204" pitchFamily="50" charset="-128"/>
                <a:ea typeface="Meiryo UI" panose="020B0604030504040204" pitchFamily="50" charset="-128"/>
              </a:rPr>
              <a:t>JavaScript</a:t>
            </a:r>
            <a:r>
              <a:rPr kumimoji="1" lang="ja-JP" altLang="en-US" sz="2000" dirty="0">
                <a:latin typeface="Meiryo UI" panose="020B0604030504040204" pitchFamily="50" charset="-128"/>
                <a:ea typeface="Meiryo UI" panose="020B0604030504040204" pitchFamily="50" charset="-128"/>
              </a:rPr>
              <a:t>の式を書きます。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checked</a:t>
            </a:r>
            <a:r>
              <a:rPr kumimoji="1" lang="ja-JP" altLang="en-US" sz="2000" dirty="0">
                <a:latin typeface="Meiryo UI" panose="020B0604030504040204" pitchFamily="50" charset="-128"/>
                <a:ea typeface="Meiryo UI" panose="020B0604030504040204" pitchFamily="50" charset="-128"/>
              </a:rPr>
              <a:t>属性に</a:t>
            </a:r>
            <a:r>
              <a:rPr kumimoji="1" lang="en-US" altLang="ja-JP" sz="2000" dirty="0">
                <a:highlight>
                  <a:srgbClr val="FFFF00"/>
                </a:highlight>
                <a:latin typeface="Meiryo UI" panose="020B0604030504040204" pitchFamily="50" charset="-128"/>
                <a:ea typeface="Meiryo UI" panose="020B0604030504040204" pitchFamily="50" charset="-128"/>
              </a:rPr>
              <a:t>{true}</a:t>
            </a:r>
            <a:r>
              <a:rPr kumimoji="1" lang="ja-JP" altLang="en-US" sz="2000" dirty="0">
                <a:latin typeface="Meiryo UI" panose="020B0604030504040204" pitchFamily="50" charset="-128"/>
                <a:ea typeface="Meiryo UI" panose="020B0604030504040204" pitchFamily="50" charset="-128"/>
              </a:rPr>
              <a:t>を指定します。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checked</a:t>
            </a:r>
            <a:r>
              <a:rPr kumimoji="1" lang="ja-JP" altLang="en-US" sz="2800" b="1" dirty="0">
                <a:latin typeface="Meiryo UI" panose="020B0604030504040204" pitchFamily="50" charset="-128"/>
                <a:ea typeface="Meiryo UI" panose="020B0604030504040204" pitchFamily="50" charset="-128"/>
              </a:rPr>
              <a:t>属性を</a:t>
            </a:r>
            <a:r>
              <a:rPr kumimoji="1" lang="en-US" altLang="ja-JP" sz="2800" b="1" dirty="0">
                <a:latin typeface="Meiryo UI" panose="020B0604030504040204" pitchFamily="50" charset="-128"/>
                <a:ea typeface="Meiryo UI" panose="020B0604030504040204" pitchFamily="50" charset="-128"/>
              </a:rPr>
              <a:t>JS</a:t>
            </a:r>
            <a:r>
              <a:rPr kumimoji="1" lang="ja-JP" altLang="en-US" sz="2800" b="1" dirty="0">
                <a:latin typeface="Meiryo UI" panose="020B0604030504040204" pitchFamily="50" charset="-128"/>
                <a:ea typeface="Meiryo UI" panose="020B0604030504040204" pitchFamily="50" charset="-128"/>
              </a:rPr>
              <a:t>式に修正する</a:t>
            </a:r>
          </a:p>
        </p:txBody>
      </p:sp>
      <p:sp>
        <p:nvSpPr>
          <p:cNvPr id="12" name="スライド番号プレースホルダー 11">
            <a:extLst>
              <a:ext uri="{FF2B5EF4-FFF2-40B4-BE49-F238E27FC236}">
                <a16:creationId xmlns:a16="http://schemas.microsoft.com/office/drawing/2014/main" id="{4F00E95A-9541-4C57-A7A8-4D8AEF467B13}"/>
              </a:ext>
            </a:extLst>
          </p:cNvPr>
          <p:cNvSpPr>
            <a:spLocks noGrp="1"/>
          </p:cNvSpPr>
          <p:nvPr>
            <p:ph type="sldNum" sz="quarter" idx="12"/>
          </p:nvPr>
        </p:nvSpPr>
        <p:spPr/>
        <p:txBody>
          <a:bodyPr/>
          <a:lstStyle/>
          <a:p>
            <a:fld id="{A783C381-2822-4F05-8A88-66F73725CF2D}" type="slidenum">
              <a:rPr kumimoji="1" lang="ja-JP" altLang="en-US" smtClean="0"/>
              <a:t>42</a:t>
            </a:fld>
            <a:endParaRPr kumimoji="1" lang="ja-JP" altLang="en-US"/>
          </a:p>
        </p:txBody>
      </p:sp>
      <p:sp>
        <p:nvSpPr>
          <p:cNvPr id="4" name="矢印: 右 3">
            <a:extLst>
              <a:ext uri="{FF2B5EF4-FFF2-40B4-BE49-F238E27FC236}">
                <a16:creationId xmlns:a16="http://schemas.microsoft.com/office/drawing/2014/main" id="{CA245F7B-4331-4D27-9C0E-102085550044}"/>
              </a:ext>
            </a:extLst>
          </p:cNvPr>
          <p:cNvSpPr/>
          <p:nvPr/>
        </p:nvSpPr>
        <p:spPr>
          <a:xfrm rot="5400000">
            <a:off x="4118939" y="3788079"/>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 name="テキスト ボックス 1">
            <a:extLst>
              <a:ext uri="{FF2B5EF4-FFF2-40B4-BE49-F238E27FC236}">
                <a16:creationId xmlns:a16="http://schemas.microsoft.com/office/drawing/2014/main" id="{69A5B57A-18F8-409A-B91B-9D34D17BF6D7}"/>
              </a:ext>
            </a:extLst>
          </p:cNvPr>
          <p:cNvSpPr txBox="1"/>
          <p:nvPr/>
        </p:nvSpPr>
        <p:spPr>
          <a:xfrm>
            <a:off x="1908065" y="3267417"/>
            <a:ext cx="4901297" cy="323165"/>
          </a:xfrm>
          <a:prstGeom prst="rect">
            <a:avLst/>
          </a:prstGeom>
          <a:solidFill>
            <a:schemeClr val="accent3">
              <a:lumMod val="20000"/>
              <a:lumOff val="80000"/>
            </a:schemeClr>
          </a:solidFill>
        </p:spPr>
        <p:txBody>
          <a:bodyPr wrap="square" bIns="0" rtlCol="0">
            <a:spAutoFit/>
          </a:bodyPr>
          <a:lstStyle/>
          <a:p>
            <a:r>
              <a:rPr lang="en-US" altLang="ja-JP" sz="900" dirty="0">
                <a:solidFill>
                  <a:schemeClr val="bg1">
                    <a:lumMod val="65000"/>
                  </a:schemeClr>
                </a:solidFill>
                <a:effectLst/>
                <a:latin typeface="Consolas" panose="020B0609020204030204" pitchFamily="49" charset="0"/>
              </a:rPr>
              <a:t>&lt;input type="checkbox" </a:t>
            </a:r>
            <a:r>
              <a:rPr lang="en-US" altLang="ja-JP" sz="900" dirty="0" err="1">
                <a:solidFill>
                  <a:schemeClr val="bg1">
                    <a:lumMod val="65000"/>
                  </a:schemeClr>
                </a:solidFill>
                <a:effectLst/>
                <a:latin typeface="Consolas" panose="020B0609020204030204" pitchFamily="49" charset="0"/>
              </a:rPr>
              <a:t>className</a:t>
            </a:r>
            <a:r>
              <a:rPr lang="en-US" altLang="ja-JP" sz="900" dirty="0">
                <a:solidFill>
                  <a:schemeClr val="bg1">
                    <a:lumMod val="65000"/>
                  </a:schemeClr>
                </a:solidFill>
                <a:effectLst/>
                <a:latin typeface="Consolas" panose="020B0609020204030204" pitchFamily="49" charset="0"/>
              </a:rPr>
              <a:t>="</a:t>
            </a:r>
            <a:r>
              <a:rPr lang="en-US" altLang="ja-JP" sz="900" dirty="0" err="1">
                <a:solidFill>
                  <a:schemeClr val="bg1">
                    <a:lumMod val="65000"/>
                  </a:schemeClr>
                </a:solidFill>
                <a:effectLst/>
                <a:latin typeface="Consolas" panose="020B0609020204030204" pitchFamily="49" charset="0"/>
              </a:rPr>
              <a:t>TodoItem_checkbox</a:t>
            </a:r>
            <a:r>
              <a:rPr lang="en-US" altLang="ja-JP" sz="900" dirty="0">
                <a:solidFill>
                  <a:schemeClr val="bg1">
                    <a:lumMod val="65000"/>
                  </a:schemeClr>
                </a:solidFill>
                <a:effectLst/>
                <a:latin typeface="Consolas" panose="020B0609020204030204" pitchFamily="49" charset="0"/>
              </a:rPr>
              <a:t>" </a:t>
            </a:r>
            <a:r>
              <a:rPr lang="en-US" altLang="ja-JP" sz="900" dirty="0">
                <a:solidFill>
                  <a:srgbClr val="B052A1"/>
                </a:solidFill>
                <a:effectLst/>
                <a:latin typeface="Consolas" panose="020B0609020204030204" pitchFamily="49" charset="0"/>
              </a:rPr>
              <a:t>checked</a:t>
            </a:r>
            <a:r>
              <a:rPr lang="en-US" altLang="ja-JP" sz="900" dirty="0">
                <a:solidFill>
                  <a:srgbClr val="A56416"/>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"checked"</a:t>
            </a:r>
            <a:r>
              <a:rPr lang="en-US" altLang="ja-JP" sz="900" dirty="0">
                <a:solidFill>
                  <a:schemeClr val="bg1">
                    <a:lumMod val="65000"/>
                  </a:schemeClr>
                </a:solidFill>
                <a:effectLst/>
                <a:latin typeface="Consolas" panose="020B0609020204030204" pitchFamily="49" charset="0"/>
              </a:rPr>
              <a:t> /&gt;</a:t>
            </a:r>
          </a:p>
          <a:p>
            <a:endParaRPr lang="en-US" altLang="ja-JP" sz="900" dirty="0">
              <a:solidFill>
                <a:srgbClr val="1A1A1A"/>
              </a:solidFill>
              <a:effectLst/>
              <a:latin typeface="Consolas" panose="020B0609020204030204" pitchFamily="49" charset="0"/>
            </a:endParaRPr>
          </a:p>
        </p:txBody>
      </p:sp>
      <p:sp>
        <p:nvSpPr>
          <p:cNvPr id="6" name="テキスト ボックス 5">
            <a:extLst>
              <a:ext uri="{FF2B5EF4-FFF2-40B4-BE49-F238E27FC236}">
                <a16:creationId xmlns:a16="http://schemas.microsoft.com/office/drawing/2014/main" id="{A3D2F8F1-B101-4771-9E5C-BE8B85E65447}"/>
              </a:ext>
            </a:extLst>
          </p:cNvPr>
          <p:cNvSpPr txBox="1"/>
          <p:nvPr/>
        </p:nvSpPr>
        <p:spPr>
          <a:xfrm>
            <a:off x="1908065" y="4394524"/>
            <a:ext cx="4901297" cy="323165"/>
          </a:xfrm>
          <a:prstGeom prst="rect">
            <a:avLst/>
          </a:prstGeom>
          <a:solidFill>
            <a:schemeClr val="accent3">
              <a:lumMod val="20000"/>
              <a:lumOff val="80000"/>
            </a:schemeClr>
          </a:solidFill>
        </p:spPr>
        <p:txBody>
          <a:bodyPr wrap="square" bIns="0" rtlCol="0">
            <a:spAutoFit/>
          </a:bodyPr>
          <a:lstStyle/>
          <a:p>
            <a:r>
              <a:rPr lang="en-US" altLang="ja-JP" sz="900" dirty="0">
                <a:solidFill>
                  <a:schemeClr val="bg1">
                    <a:lumMod val="65000"/>
                  </a:schemeClr>
                </a:solidFill>
                <a:effectLst/>
                <a:latin typeface="Consolas" panose="020B0609020204030204" pitchFamily="49" charset="0"/>
              </a:rPr>
              <a:t>&lt;input type="checkbox" </a:t>
            </a:r>
            <a:r>
              <a:rPr lang="en-US" altLang="ja-JP" sz="900" dirty="0" err="1">
                <a:solidFill>
                  <a:schemeClr val="bg1">
                    <a:lumMod val="65000"/>
                  </a:schemeClr>
                </a:solidFill>
                <a:effectLst/>
                <a:latin typeface="Consolas" panose="020B0609020204030204" pitchFamily="49" charset="0"/>
              </a:rPr>
              <a:t>className</a:t>
            </a:r>
            <a:r>
              <a:rPr lang="en-US" altLang="ja-JP" sz="900" dirty="0">
                <a:solidFill>
                  <a:schemeClr val="bg1">
                    <a:lumMod val="65000"/>
                  </a:schemeClr>
                </a:solidFill>
                <a:effectLst/>
                <a:latin typeface="Consolas" panose="020B0609020204030204" pitchFamily="49" charset="0"/>
              </a:rPr>
              <a:t>="</a:t>
            </a:r>
            <a:r>
              <a:rPr lang="en-US" altLang="ja-JP" sz="900" dirty="0" err="1">
                <a:solidFill>
                  <a:schemeClr val="bg1">
                    <a:lumMod val="65000"/>
                  </a:schemeClr>
                </a:solidFill>
                <a:effectLst/>
                <a:latin typeface="Consolas" panose="020B0609020204030204" pitchFamily="49" charset="0"/>
              </a:rPr>
              <a:t>TodoItem_checkbox</a:t>
            </a:r>
            <a:r>
              <a:rPr lang="en-US" altLang="ja-JP" sz="900" dirty="0">
                <a:solidFill>
                  <a:schemeClr val="bg1">
                    <a:lumMod val="65000"/>
                  </a:schemeClr>
                </a:solidFill>
                <a:effectLst/>
                <a:latin typeface="Consolas" panose="020B0609020204030204" pitchFamily="49" charset="0"/>
              </a:rPr>
              <a:t>" </a:t>
            </a:r>
            <a:r>
              <a:rPr lang="en-US" altLang="ja-JP" sz="900" dirty="0">
                <a:solidFill>
                  <a:srgbClr val="B052A1"/>
                </a:solidFill>
                <a:effectLst/>
                <a:latin typeface="Consolas" panose="020B0609020204030204" pitchFamily="49" charset="0"/>
              </a:rPr>
              <a:t>checked</a:t>
            </a:r>
            <a:r>
              <a:rPr lang="en-US" altLang="ja-JP" sz="900" dirty="0">
                <a:solidFill>
                  <a:srgbClr val="A56416"/>
                </a:solidFill>
                <a:effectLst/>
                <a:latin typeface="Consolas" panose="020B0609020204030204" pitchFamily="49" charset="0"/>
              </a:rPr>
              <a:t>=</a:t>
            </a:r>
            <a:r>
              <a:rPr lang="en-US" altLang="ja-JP" sz="900" dirty="0">
                <a:solidFill>
                  <a:srgbClr val="428226"/>
                </a:solidFill>
                <a:latin typeface="Consolas" panose="020B0609020204030204" pitchFamily="49" charset="0"/>
              </a:rPr>
              <a:t>{true}</a:t>
            </a:r>
            <a:r>
              <a:rPr lang="en-US" altLang="ja-JP" sz="900" dirty="0">
                <a:solidFill>
                  <a:schemeClr val="bg1">
                    <a:lumMod val="65000"/>
                  </a:schemeClr>
                </a:solidFill>
                <a:effectLst/>
                <a:latin typeface="Consolas" panose="020B0609020204030204" pitchFamily="49" charset="0"/>
              </a:rPr>
              <a:t> /&gt;</a:t>
            </a:r>
          </a:p>
          <a:p>
            <a:endParaRPr lang="en-US" altLang="ja-JP" sz="900" dirty="0">
              <a:solidFill>
                <a:srgbClr val="1A1A1A"/>
              </a:solidFill>
              <a:effectLst/>
              <a:latin typeface="Consolas" panose="020B0609020204030204" pitchFamily="49" charset="0"/>
            </a:endParaRPr>
          </a:p>
        </p:txBody>
      </p:sp>
    </p:spTree>
    <p:extLst>
      <p:ext uri="{BB962C8B-B14F-4D97-AF65-F5344CB8AC3E}">
        <p14:creationId xmlns:p14="http://schemas.microsoft.com/office/powerpoint/2010/main" val="155625250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err="1">
                <a:latin typeface="Meiryo UI" panose="020B0604030504040204" pitchFamily="50" charset="-128"/>
                <a:ea typeface="Meiryo UI" panose="020B0604030504040204" pitchFamily="50" charset="-128"/>
              </a:rPr>
              <a:t>App.tsx</a:t>
            </a:r>
            <a:endParaRPr kumimoji="1" lang="ja-JP" altLang="en-US" sz="2800" b="1" dirty="0">
              <a:latin typeface="Meiryo UI" panose="020B0604030504040204" pitchFamily="50" charset="-128"/>
              <a:ea typeface="Meiryo UI" panose="020B0604030504040204" pitchFamily="50" charset="-128"/>
            </a:endParaRPr>
          </a:p>
        </p:txBody>
      </p:sp>
      <p:sp>
        <p:nvSpPr>
          <p:cNvPr id="4" name="テキスト ボックス 3">
            <a:extLst>
              <a:ext uri="{FF2B5EF4-FFF2-40B4-BE49-F238E27FC236}">
                <a16:creationId xmlns:a16="http://schemas.microsoft.com/office/drawing/2014/main" id="{50074ECF-BAC1-4CBB-B952-E4556B48766B}"/>
              </a:ext>
            </a:extLst>
          </p:cNvPr>
          <p:cNvSpPr txBox="1"/>
          <p:nvPr/>
        </p:nvSpPr>
        <p:spPr>
          <a:xfrm>
            <a:off x="546370" y="887515"/>
            <a:ext cx="5168631" cy="4339650"/>
          </a:xfrm>
          <a:prstGeom prst="rect">
            <a:avLst/>
          </a:prstGeom>
          <a:solidFill>
            <a:schemeClr val="accent3">
              <a:lumMod val="20000"/>
              <a:lumOff val="80000"/>
            </a:schemeClr>
          </a:solidFill>
        </p:spPr>
        <p:txBody>
          <a:bodyPr wrap="square" bIns="0" rtlCol="0">
            <a:spAutoFit/>
          </a:bodyPr>
          <a:lstStyle/>
          <a:p>
            <a:r>
              <a:rPr lang="en-US" altLang="ja-JP" sz="900" dirty="0">
                <a:solidFill>
                  <a:schemeClr val="bg1">
                    <a:lumMod val="65000"/>
                  </a:schemeClr>
                </a:solidFill>
                <a:effectLst/>
                <a:latin typeface="Consolas" panose="020B0609020204030204" pitchFamily="49" charset="0"/>
              </a:rPr>
              <a:t>import React from 'react';</a:t>
            </a:r>
          </a:p>
          <a:p>
            <a:br>
              <a:rPr lang="en-US" altLang="ja-JP" sz="900" dirty="0">
                <a:solidFill>
                  <a:schemeClr val="bg1">
                    <a:lumMod val="65000"/>
                  </a:schemeClr>
                </a:solidFill>
                <a:effectLst/>
                <a:latin typeface="Consolas" panose="020B0609020204030204" pitchFamily="49" charset="0"/>
              </a:rPr>
            </a:br>
            <a:r>
              <a:rPr lang="en-US" altLang="ja-JP" sz="900" dirty="0">
                <a:solidFill>
                  <a:schemeClr val="bg1">
                    <a:lumMod val="65000"/>
                  </a:schemeClr>
                </a:solidFill>
                <a:effectLst/>
                <a:latin typeface="Consolas" panose="020B0609020204030204" pitchFamily="49" charset="0"/>
              </a:rPr>
              <a:t>function App() {</a:t>
            </a:r>
          </a:p>
          <a:p>
            <a:r>
              <a:rPr lang="en-US" altLang="ja-JP" sz="900" dirty="0">
                <a:solidFill>
                  <a:schemeClr val="bg1">
                    <a:lumMod val="65000"/>
                  </a:schemeClr>
                </a:solidFill>
                <a:effectLst/>
                <a:latin typeface="Consolas" panose="020B0609020204030204" pitchFamily="49" charset="0"/>
              </a:rPr>
              <a:t>  return (</a:t>
            </a:r>
          </a:p>
          <a:p>
            <a:r>
              <a:rPr lang="en-US" altLang="ja-JP" sz="900" dirty="0">
                <a:solidFill>
                  <a:srgbClr val="1A1A1A"/>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a:t>
            </a:r>
            <a:r>
              <a:rPr lang="en-US" altLang="ja-JP" sz="900" dirty="0" err="1">
                <a:solidFill>
                  <a:srgbClr val="428226"/>
                </a:solidFill>
                <a:effectLst/>
                <a:latin typeface="Consolas" panose="020B0609020204030204" pitchFamily="49" charset="0"/>
              </a:rPr>
              <a:t>React.Fragment</a:t>
            </a:r>
            <a:r>
              <a:rPr lang="en-US" altLang="ja-JP" sz="900" dirty="0">
                <a:solidFill>
                  <a:srgbClr val="3778B7"/>
                </a:solidFill>
                <a:effectLst/>
                <a:latin typeface="Consolas" panose="020B0609020204030204" pitchFamily="49" charset="0"/>
              </a:rPr>
              <a:t>&gt;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&lt;header</a:t>
            </a:r>
            <a:r>
              <a:rPr lang="en-US" altLang="ja-JP" sz="900" dirty="0">
                <a:solidFill>
                  <a:srgbClr val="428226"/>
                </a:solidFill>
                <a:effectLst/>
                <a:latin typeface="Consolas" panose="020B0609020204030204" pitchFamily="49" charset="0"/>
              </a:rPr>
              <a:t> </a:t>
            </a:r>
            <a:r>
              <a:rPr lang="en-US" altLang="ja-JP" sz="900" dirty="0" err="1">
                <a:solidFill>
                  <a:srgbClr val="B052A1"/>
                </a:solidFill>
                <a:effectLst/>
                <a:latin typeface="Consolas" panose="020B0609020204030204" pitchFamily="49" charset="0"/>
              </a:rPr>
              <a:t>className</a:t>
            </a:r>
            <a:r>
              <a:rPr lang="en-US" altLang="ja-JP" sz="900" dirty="0">
                <a:solidFill>
                  <a:srgbClr val="A56416"/>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a:t>
            </a:r>
            <a:r>
              <a:rPr lang="en-US" altLang="ja-JP" sz="900" dirty="0" err="1">
                <a:solidFill>
                  <a:srgbClr val="428226"/>
                </a:solidFill>
                <a:effectLst/>
                <a:latin typeface="Consolas" panose="020B0609020204030204" pitchFamily="49" charset="0"/>
              </a:rPr>
              <a:t>PageHeader_header</a:t>
            </a:r>
            <a:r>
              <a:rPr lang="en-US" altLang="ja-JP" sz="900" dirty="0">
                <a:solidFill>
                  <a:srgbClr val="428226"/>
                </a:solidFill>
                <a:effectLst/>
                <a:latin typeface="Consolas" panose="020B0609020204030204" pitchFamily="49" charset="0"/>
              </a:rPr>
              <a:t>"</a:t>
            </a:r>
            <a:r>
              <a:rPr lang="en-US" altLang="ja-JP" sz="900" dirty="0">
                <a:solidFill>
                  <a:srgbClr val="3778B7"/>
                </a:solidFill>
                <a:effectLst/>
                <a:latin typeface="Consolas" panose="020B0609020204030204" pitchFamily="49" charset="0"/>
              </a:rPr>
              <a:t>&gt;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&lt;h1</a:t>
            </a:r>
            <a:r>
              <a:rPr lang="en-US" altLang="ja-JP" sz="900" dirty="0">
                <a:solidFill>
                  <a:srgbClr val="428226"/>
                </a:solidFill>
                <a:effectLst/>
                <a:latin typeface="Consolas" panose="020B0609020204030204" pitchFamily="49" charset="0"/>
              </a:rPr>
              <a:t> </a:t>
            </a:r>
            <a:r>
              <a:rPr lang="en-US" altLang="ja-JP" sz="900" dirty="0" err="1">
                <a:solidFill>
                  <a:srgbClr val="B052A1"/>
                </a:solidFill>
                <a:effectLst/>
                <a:latin typeface="Consolas" panose="020B0609020204030204" pitchFamily="49" charset="0"/>
              </a:rPr>
              <a:t>className</a:t>
            </a:r>
            <a:r>
              <a:rPr lang="en-US" altLang="ja-JP" sz="900" dirty="0">
                <a:solidFill>
                  <a:srgbClr val="A56416"/>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a:t>
            </a:r>
            <a:r>
              <a:rPr lang="en-US" altLang="ja-JP" sz="900" dirty="0" err="1">
                <a:solidFill>
                  <a:srgbClr val="428226"/>
                </a:solidFill>
                <a:effectLst/>
                <a:latin typeface="Consolas" panose="020B0609020204030204" pitchFamily="49" charset="0"/>
              </a:rPr>
              <a:t>PageHeader_title</a:t>
            </a:r>
            <a:r>
              <a:rPr lang="en-US" altLang="ja-JP" sz="900" dirty="0">
                <a:solidFill>
                  <a:srgbClr val="428226"/>
                </a:solidFill>
                <a:effectLst/>
                <a:latin typeface="Consolas" panose="020B0609020204030204" pitchFamily="49" charset="0"/>
              </a:rPr>
              <a:t>"</a:t>
            </a:r>
            <a:r>
              <a:rPr lang="en-US" altLang="ja-JP" sz="900" dirty="0">
                <a:solidFill>
                  <a:srgbClr val="3778B7"/>
                </a:solidFill>
                <a:effectLst/>
                <a:latin typeface="Consolas" panose="020B0609020204030204" pitchFamily="49" charset="0"/>
              </a:rPr>
              <a:t>&gt;</a:t>
            </a:r>
            <a:r>
              <a:rPr lang="en-US" altLang="ja-JP" sz="900" dirty="0" err="1">
                <a:solidFill>
                  <a:srgbClr val="428226"/>
                </a:solidFill>
                <a:effectLst/>
                <a:latin typeface="Consolas" panose="020B0609020204030204" pitchFamily="49" charset="0"/>
              </a:rPr>
              <a:t>Todo</a:t>
            </a:r>
            <a:r>
              <a:rPr lang="ja-JP" altLang="en-US" sz="900" dirty="0">
                <a:solidFill>
                  <a:srgbClr val="428226"/>
                </a:solidFill>
                <a:effectLst/>
                <a:latin typeface="Consolas" panose="020B0609020204030204" pitchFamily="49" charset="0"/>
              </a:rPr>
              <a:t>アプリ</a:t>
            </a:r>
            <a:r>
              <a:rPr lang="en-US" altLang="ja-JP" sz="900" dirty="0">
                <a:solidFill>
                  <a:srgbClr val="3778B7"/>
                </a:solidFill>
                <a:effectLst/>
                <a:latin typeface="Consolas" panose="020B0609020204030204" pitchFamily="49" charset="0"/>
              </a:rPr>
              <a:t>&lt;/h1&gt;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&lt;nav&gt;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&lt;ul</a:t>
            </a:r>
            <a:r>
              <a:rPr lang="en-US" altLang="ja-JP" sz="900" dirty="0">
                <a:solidFill>
                  <a:srgbClr val="428226"/>
                </a:solidFill>
                <a:effectLst/>
                <a:latin typeface="Consolas" panose="020B0609020204030204" pitchFamily="49" charset="0"/>
              </a:rPr>
              <a:t> </a:t>
            </a:r>
            <a:r>
              <a:rPr lang="en-US" altLang="ja-JP" sz="900" dirty="0" err="1">
                <a:solidFill>
                  <a:srgbClr val="B052A1"/>
                </a:solidFill>
                <a:effectLst/>
                <a:latin typeface="Consolas" panose="020B0609020204030204" pitchFamily="49" charset="0"/>
              </a:rPr>
              <a:t>className</a:t>
            </a:r>
            <a:r>
              <a:rPr lang="en-US" altLang="ja-JP" sz="900" dirty="0">
                <a:solidFill>
                  <a:srgbClr val="A56416"/>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a:t>
            </a:r>
            <a:r>
              <a:rPr lang="en-US" altLang="ja-JP" sz="900" dirty="0" err="1">
                <a:solidFill>
                  <a:srgbClr val="428226"/>
                </a:solidFill>
                <a:effectLst/>
                <a:latin typeface="Consolas" panose="020B0609020204030204" pitchFamily="49" charset="0"/>
              </a:rPr>
              <a:t>PageHeader_nav</a:t>
            </a:r>
            <a:r>
              <a:rPr lang="en-US" altLang="ja-JP" sz="900" dirty="0">
                <a:solidFill>
                  <a:srgbClr val="428226"/>
                </a:solidFill>
                <a:effectLst/>
                <a:latin typeface="Consolas" panose="020B0609020204030204" pitchFamily="49" charset="0"/>
              </a:rPr>
              <a:t>"</a:t>
            </a:r>
            <a:r>
              <a:rPr lang="en-US" altLang="ja-JP" sz="900" dirty="0">
                <a:solidFill>
                  <a:srgbClr val="3778B7"/>
                </a:solidFill>
                <a:effectLst/>
                <a:latin typeface="Consolas" panose="020B0609020204030204" pitchFamily="49" charset="0"/>
              </a:rPr>
              <a:t>&gt;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&lt;li&gt;</a:t>
            </a:r>
            <a:r>
              <a:rPr lang="ja-JP" altLang="en-US" sz="900" dirty="0">
                <a:solidFill>
                  <a:srgbClr val="428226"/>
                </a:solidFill>
                <a:effectLst/>
                <a:latin typeface="Consolas" panose="020B0609020204030204" pitchFamily="49" charset="0"/>
              </a:rPr>
              <a:t>テストユーザさん</a:t>
            </a:r>
            <a:r>
              <a:rPr lang="en-US" altLang="ja-JP" sz="900" dirty="0">
                <a:solidFill>
                  <a:srgbClr val="3778B7"/>
                </a:solidFill>
                <a:effectLst/>
                <a:latin typeface="Consolas" panose="020B0609020204030204" pitchFamily="49" charset="0"/>
              </a:rPr>
              <a:t>&lt;/li&gt;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&lt;li&gt;</a:t>
            </a:r>
            <a:r>
              <a:rPr lang="ja-JP" altLang="en-US" sz="900" dirty="0">
                <a:solidFill>
                  <a:srgbClr val="428226"/>
                </a:solidFill>
                <a:effectLst/>
                <a:latin typeface="Consolas" panose="020B0609020204030204" pitchFamily="49" charset="0"/>
              </a:rPr>
              <a:t>ログアウト</a:t>
            </a:r>
            <a:r>
              <a:rPr lang="en-US" altLang="ja-JP" sz="900" dirty="0">
                <a:solidFill>
                  <a:srgbClr val="3778B7"/>
                </a:solidFill>
                <a:effectLst/>
                <a:latin typeface="Consolas" panose="020B0609020204030204" pitchFamily="49" charset="0"/>
              </a:rPr>
              <a:t>&lt;/li&gt;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&lt;/ul&gt;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&lt;/nav&gt;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&lt;/header&gt;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&lt;div</a:t>
            </a:r>
            <a:r>
              <a:rPr lang="en-US" altLang="ja-JP" sz="900" dirty="0">
                <a:solidFill>
                  <a:srgbClr val="428226"/>
                </a:solidFill>
                <a:effectLst/>
                <a:latin typeface="Consolas" panose="020B0609020204030204" pitchFamily="49" charset="0"/>
              </a:rPr>
              <a:t> </a:t>
            </a:r>
            <a:r>
              <a:rPr lang="en-US" altLang="ja-JP" sz="900" dirty="0" err="1">
                <a:solidFill>
                  <a:srgbClr val="B052A1"/>
                </a:solidFill>
                <a:effectLst/>
                <a:latin typeface="Consolas" panose="020B0609020204030204" pitchFamily="49" charset="0"/>
              </a:rPr>
              <a:t>className</a:t>
            </a:r>
            <a:r>
              <a:rPr lang="en-US" altLang="ja-JP" sz="900" dirty="0">
                <a:solidFill>
                  <a:srgbClr val="A56416"/>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a:t>
            </a:r>
            <a:r>
              <a:rPr lang="en-US" altLang="ja-JP" sz="900" dirty="0" err="1">
                <a:solidFill>
                  <a:srgbClr val="428226"/>
                </a:solidFill>
                <a:effectLst/>
                <a:latin typeface="Consolas" panose="020B0609020204030204" pitchFamily="49" charset="0"/>
              </a:rPr>
              <a:t>TodoBoard_content</a:t>
            </a:r>
            <a:r>
              <a:rPr lang="en-US" altLang="ja-JP" sz="900" dirty="0">
                <a:solidFill>
                  <a:srgbClr val="428226"/>
                </a:solidFill>
                <a:effectLst/>
                <a:latin typeface="Consolas" panose="020B0609020204030204" pitchFamily="49" charset="0"/>
              </a:rPr>
              <a:t>"</a:t>
            </a:r>
            <a:r>
              <a:rPr lang="en-US" altLang="ja-JP" sz="900" dirty="0">
                <a:solidFill>
                  <a:srgbClr val="3778B7"/>
                </a:solidFill>
                <a:effectLst/>
                <a:latin typeface="Consolas" panose="020B0609020204030204" pitchFamily="49" charset="0"/>
              </a:rPr>
              <a:t>&gt;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&lt;div</a:t>
            </a:r>
            <a:r>
              <a:rPr lang="en-US" altLang="ja-JP" sz="900" dirty="0">
                <a:solidFill>
                  <a:srgbClr val="428226"/>
                </a:solidFill>
                <a:effectLst/>
                <a:latin typeface="Consolas" panose="020B0609020204030204" pitchFamily="49" charset="0"/>
              </a:rPr>
              <a:t> </a:t>
            </a:r>
            <a:r>
              <a:rPr lang="en-US" altLang="ja-JP" sz="900" dirty="0" err="1">
                <a:solidFill>
                  <a:srgbClr val="B052A1"/>
                </a:solidFill>
                <a:effectLst/>
                <a:latin typeface="Consolas" panose="020B0609020204030204" pitchFamily="49" charset="0"/>
              </a:rPr>
              <a:t>className</a:t>
            </a:r>
            <a:r>
              <a:rPr lang="en-US" altLang="ja-JP" sz="900" dirty="0">
                <a:solidFill>
                  <a:srgbClr val="A56416"/>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a:t>
            </a:r>
            <a:r>
              <a:rPr lang="en-US" altLang="ja-JP" sz="900" dirty="0" err="1">
                <a:solidFill>
                  <a:srgbClr val="428226"/>
                </a:solidFill>
                <a:effectLst/>
                <a:latin typeface="Consolas" panose="020B0609020204030204" pitchFamily="49" charset="0"/>
              </a:rPr>
              <a:t>TodoForm_content</a:t>
            </a:r>
            <a:r>
              <a:rPr lang="en-US" altLang="ja-JP" sz="900" dirty="0">
                <a:solidFill>
                  <a:srgbClr val="428226"/>
                </a:solidFill>
                <a:effectLst/>
                <a:latin typeface="Consolas" panose="020B0609020204030204" pitchFamily="49" charset="0"/>
              </a:rPr>
              <a:t>"</a:t>
            </a:r>
            <a:r>
              <a:rPr lang="en-US" altLang="ja-JP" sz="900" dirty="0">
                <a:solidFill>
                  <a:srgbClr val="3778B7"/>
                </a:solidFill>
                <a:effectLst/>
                <a:latin typeface="Consolas" panose="020B0609020204030204" pitchFamily="49" charset="0"/>
              </a:rPr>
              <a:t>&gt;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&lt;form</a:t>
            </a:r>
            <a:r>
              <a:rPr lang="en-US" altLang="ja-JP" sz="900" dirty="0">
                <a:solidFill>
                  <a:srgbClr val="428226"/>
                </a:solidFill>
                <a:effectLst/>
                <a:latin typeface="Consolas" panose="020B0609020204030204" pitchFamily="49" charset="0"/>
              </a:rPr>
              <a:t> </a:t>
            </a:r>
            <a:r>
              <a:rPr lang="en-US" altLang="ja-JP" sz="900" dirty="0" err="1">
                <a:solidFill>
                  <a:srgbClr val="B052A1"/>
                </a:solidFill>
                <a:effectLst/>
                <a:latin typeface="Consolas" panose="020B0609020204030204" pitchFamily="49" charset="0"/>
              </a:rPr>
              <a:t>className</a:t>
            </a:r>
            <a:r>
              <a:rPr lang="en-US" altLang="ja-JP" sz="900" dirty="0">
                <a:solidFill>
                  <a:srgbClr val="A56416"/>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a:t>
            </a:r>
            <a:r>
              <a:rPr lang="en-US" altLang="ja-JP" sz="900" dirty="0" err="1">
                <a:solidFill>
                  <a:srgbClr val="428226"/>
                </a:solidFill>
                <a:effectLst/>
                <a:latin typeface="Consolas" panose="020B0609020204030204" pitchFamily="49" charset="0"/>
              </a:rPr>
              <a:t>TodoForm_form</a:t>
            </a:r>
            <a:r>
              <a:rPr lang="en-US" altLang="ja-JP" sz="900" dirty="0">
                <a:solidFill>
                  <a:srgbClr val="428226"/>
                </a:solidFill>
                <a:effectLst/>
                <a:latin typeface="Consolas" panose="020B0609020204030204" pitchFamily="49" charset="0"/>
              </a:rPr>
              <a:t>"</a:t>
            </a:r>
            <a:r>
              <a:rPr lang="en-US" altLang="ja-JP" sz="900" dirty="0">
                <a:solidFill>
                  <a:srgbClr val="3778B7"/>
                </a:solidFill>
                <a:effectLst/>
                <a:latin typeface="Consolas" panose="020B0609020204030204" pitchFamily="49" charset="0"/>
              </a:rPr>
              <a:t>&gt;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&lt;div</a:t>
            </a:r>
            <a:r>
              <a:rPr lang="en-US" altLang="ja-JP" sz="900" dirty="0">
                <a:solidFill>
                  <a:srgbClr val="428226"/>
                </a:solidFill>
                <a:effectLst/>
                <a:latin typeface="Consolas" panose="020B0609020204030204" pitchFamily="49" charset="0"/>
              </a:rPr>
              <a:t> </a:t>
            </a:r>
            <a:r>
              <a:rPr lang="en-US" altLang="ja-JP" sz="900" dirty="0" err="1">
                <a:solidFill>
                  <a:srgbClr val="B052A1"/>
                </a:solidFill>
                <a:effectLst/>
                <a:latin typeface="Consolas" panose="020B0609020204030204" pitchFamily="49" charset="0"/>
              </a:rPr>
              <a:t>className</a:t>
            </a:r>
            <a:r>
              <a:rPr lang="en-US" altLang="ja-JP" sz="900" dirty="0">
                <a:solidFill>
                  <a:srgbClr val="A56416"/>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a:t>
            </a:r>
            <a:r>
              <a:rPr lang="en-US" altLang="ja-JP" sz="900" dirty="0" err="1">
                <a:solidFill>
                  <a:srgbClr val="428226"/>
                </a:solidFill>
                <a:effectLst/>
                <a:latin typeface="Consolas" panose="020B0609020204030204" pitchFamily="49" charset="0"/>
              </a:rPr>
              <a:t>TodoForm_input</a:t>
            </a:r>
            <a:r>
              <a:rPr lang="en-US" altLang="ja-JP" sz="900" dirty="0">
                <a:solidFill>
                  <a:srgbClr val="428226"/>
                </a:solidFill>
                <a:effectLst/>
                <a:latin typeface="Consolas" panose="020B0609020204030204" pitchFamily="49" charset="0"/>
              </a:rPr>
              <a:t>"</a:t>
            </a:r>
            <a:r>
              <a:rPr lang="en-US" altLang="ja-JP" sz="900" dirty="0">
                <a:solidFill>
                  <a:srgbClr val="3778B7"/>
                </a:solidFill>
                <a:effectLst/>
                <a:latin typeface="Consolas" panose="020B0609020204030204" pitchFamily="49" charset="0"/>
              </a:rPr>
              <a:t>&gt;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&lt;input</a:t>
            </a:r>
            <a:r>
              <a:rPr lang="en-US" altLang="ja-JP" sz="900" dirty="0">
                <a:solidFill>
                  <a:srgbClr val="428226"/>
                </a:solidFill>
                <a:effectLst/>
                <a:latin typeface="Consolas" panose="020B0609020204030204" pitchFamily="49" charset="0"/>
              </a:rPr>
              <a:t> </a:t>
            </a:r>
            <a:r>
              <a:rPr lang="en-US" altLang="ja-JP" sz="900" dirty="0">
                <a:solidFill>
                  <a:srgbClr val="B052A1"/>
                </a:solidFill>
                <a:effectLst/>
                <a:latin typeface="Consolas" panose="020B0609020204030204" pitchFamily="49" charset="0"/>
              </a:rPr>
              <a:t>type</a:t>
            </a:r>
            <a:r>
              <a:rPr lang="en-US" altLang="ja-JP" sz="900" dirty="0">
                <a:solidFill>
                  <a:srgbClr val="A56416"/>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"text" </a:t>
            </a:r>
            <a:r>
              <a:rPr lang="en-US" altLang="ja-JP" sz="900" dirty="0">
                <a:solidFill>
                  <a:srgbClr val="B052A1"/>
                </a:solidFill>
                <a:effectLst/>
                <a:latin typeface="Consolas" panose="020B0609020204030204" pitchFamily="49" charset="0"/>
              </a:rPr>
              <a:t>placeholder</a:t>
            </a:r>
            <a:r>
              <a:rPr lang="en-US" altLang="ja-JP" sz="900" dirty="0">
                <a:solidFill>
                  <a:srgbClr val="A56416"/>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a:t>
            </a:r>
            <a:r>
              <a:rPr lang="ja-JP" altLang="en-US" sz="900" dirty="0">
                <a:solidFill>
                  <a:srgbClr val="428226"/>
                </a:solidFill>
                <a:effectLst/>
                <a:latin typeface="Consolas" panose="020B0609020204030204" pitchFamily="49" charset="0"/>
              </a:rPr>
              <a:t>タスクを入力してください</a:t>
            </a:r>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/&gt;</a:t>
            </a:r>
            <a:endParaRPr lang="ja-JP" altLang="en-US" sz="900" dirty="0">
              <a:solidFill>
                <a:srgbClr val="1A1A1A"/>
              </a:solidFill>
              <a:effectLst/>
              <a:latin typeface="Consolas" panose="020B0609020204030204" pitchFamily="49" charset="0"/>
            </a:endParaRPr>
          </a:p>
          <a:p>
            <a:r>
              <a:rPr lang="ja-JP" altLang="en-US"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&lt;/div&gt;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&lt;div</a:t>
            </a:r>
            <a:r>
              <a:rPr lang="en-US" altLang="ja-JP" sz="900" dirty="0">
                <a:solidFill>
                  <a:srgbClr val="428226"/>
                </a:solidFill>
                <a:effectLst/>
                <a:latin typeface="Consolas" panose="020B0609020204030204" pitchFamily="49" charset="0"/>
              </a:rPr>
              <a:t> </a:t>
            </a:r>
            <a:r>
              <a:rPr lang="en-US" altLang="ja-JP" sz="900" dirty="0" err="1">
                <a:solidFill>
                  <a:srgbClr val="B052A1"/>
                </a:solidFill>
                <a:effectLst/>
                <a:latin typeface="Consolas" panose="020B0609020204030204" pitchFamily="49" charset="0"/>
              </a:rPr>
              <a:t>className</a:t>
            </a:r>
            <a:r>
              <a:rPr lang="en-US" altLang="ja-JP" sz="900" dirty="0">
                <a:solidFill>
                  <a:srgbClr val="A56416"/>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a:t>
            </a:r>
            <a:r>
              <a:rPr lang="en-US" altLang="ja-JP" sz="900" dirty="0" err="1">
                <a:solidFill>
                  <a:srgbClr val="428226"/>
                </a:solidFill>
                <a:effectLst/>
                <a:latin typeface="Consolas" panose="020B0609020204030204" pitchFamily="49" charset="0"/>
              </a:rPr>
              <a:t>TodoForm_button</a:t>
            </a:r>
            <a:r>
              <a:rPr lang="en-US" altLang="ja-JP" sz="900" dirty="0">
                <a:solidFill>
                  <a:srgbClr val="428226"/>
                </a:solidFill>
                <a:effectLst/>
                <a:latin typeface="Consolas" panose="020B0609020204030204" pitchFamily="49" charset="0"/>
              </a:rPr>
              <a:t>"</a:t>
            </a:r>
            <a:r>
              <a:rPr lang="en-US" altLang="ja-JP" sz="900" dirty="0">
                <a:solidFill>
                  <a:srgbClr val="3778B7"/>
                </a:solidFill>
                <a:effectLst/>
                <a:latin typeface="Consolas" panose="020B0609020204030204" pitchFamily="49" charset="0"/>
              </a:rPr>
              <a:t>&gt;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&lt;button</a:t>
            </a:r>
            <a:r>
              <a:rPr lang="en-US" altLang="ja-JP" sz="900" dirty="0">
                <a:solidFill>
                  <a:srgbClr val="428226"/>
                </a:solidFill>
                <a:effectLst/>
                <a:latin typeface="Consolas" panose="020B0609020204030204" pitchFamily="49" charset="0"/>
              </a:rPr>
              <a:t> </a:t>
            </a:r>
            <a:r>
              <a:rPr lang="en-US" altLang="ja-JP" sz="900" dirty="0">
                <a:solidFill>
                  <a:srgbClr val="B052A1"/>
                </a:solidFill>
                <a:effectLst/>
                <a:latin typeface="Consolas" panose="020B0609020204030204" pitchFamily="49" charset="0"/>
              </a:rPr>
              <a:t>type</a:t>
            </a:r>
            <a:r>
              <a:rPr lang="en-US" altLang="ja-JP" sz="900" dirty="0">
                <a:solidFill>
                  <a:srgbClr val="A56416"/>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"button"</a:t>
            </a:r>
            <a:r>
              <a:rPr lang="en-US" altLang="ja-JP" sz="900" dirty="0">
                <a:solidFill>
                  <a:srgbClr val="3778B7"/>
                </a:solidFill>
                <a:effectLst/>
                <a:latin typeface="Consolas" panose="020B0609020204030204" pitchFamily="49" charset="0"/>
              </a:rPr>
              <a:t>&gt;</a:t>
            </a:r>
            <a:r>
              <a:rPr lang="ja-JP" altLang="en-US" sz="900" dirty="0">
                <a:solidFill>
                  <a:srgbClr val="428226"/>
                </a:solidFill>
                <a:effectLst/>
                <a:latin typeface="Consolas" panose="020B0609020204030204" pitchFamily="49" charset="0"/>
              </a:rPr>
              <a:t>追加</a:t>
            </a:r>
            <a:r>
              <a:rPr lang="en-US" altLang="ja-JP" sz="900" dirty="0">
                <a:solidFill>
                  <a:srgbClr val="3778B7"/>
                </a:solidFill>
                <a:effectLst/>
                <a:latin typeface="Consolas" panose="020B0609020204030204" pitchFamily="49" charset="0"/>
              </a:rPr>
              <a:t>&lt;/button&gt;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&lt;/div&gt;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&lt;/form&gt;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&lt;/div&gt;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&lt;div</a:t>
            </a:r>
            <a:r>
              <a:rPr lang="en-US" altLang="ja-JP" sz="900" dirty="0">
                <a:solidFill>
                  <a:srgbClr val="428226"/>
                </a:solidFill>
                <a:effectLst/>
                <a:latin typeface="Consolas" panose="020B0609020204030204" pitchFamily="49" charset="0"/>
              </a:rPr>
              <a:t> </a:t>
            </a:r>
            <a:r>
              <a:rPr lang="en-US" altLang="ja-JP" sz="900" dirty="0" err="1">
                <a:solidFill>
                  <a:srgbClr val="B052A1"/>
                </a:solidFill>
                <a:effectLst/>
                <a:latin typeface="Consolas" panose="020B0609020204030204" pitchFamily="49" charset="0"/>
              </a:rPr>
              <a:t>className</a:t>
            </a:r>
            <a:r>
              <a:rPr lang="en-US" altLang="ja-JP" sz="900" dirty="0">
                <a:solidFill>
                  <a:srgbClr val="A56416"/>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a:t>
            </a:r>
            <a:r>
              <a:rPr lang="en-US" altLang="ja-JP" sz="900" dirty="0" err="1">
                <a:solidFill>
                  <a:srgbClr val="428226"/>
                </a:solidFill>
                <a:effectLst/>
                <a:latin typeface="Consolas" panose="020B0609020204030204" pitchFamily="49" charset="0"/>
              </a:rPr>
              <a:t>TodoFilter_content</a:t>
            </a:r>
            <a:r>
              <a:rPr lang="en-US" altLang="ja-JP" sz="900" dirty="0">
                <a:solidFill>
                  <a:srgbClr val="428226"/>
                </a:solidFill>
                <a:effectLst/>
                <a:latin typeface="Consolas" panose="020B0609020204030204" pitchFamily="49" charset="0"/>
              </a:rPr>
              <a:t>"</a:t>
            </a:r>
            <a:r>
              <a:rPr lang="en-US" altLang="ja-JP" sz="900" dirty="0">
                <a:solidFill>
                  <a:srgbClr val="3778B7"/>
                </a:solidFill>
                <a:effectLst/>
                <a:latin typeface="Consolas" panose="020B0609020204030204" pitchFamily="49" charset="0"/>
              </a:rPr>
              <a:t>&gt;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&lt;button</a:t>
            </a:r>
            <a:r>
              <a:rPr lang="en-US" altLang="ja-JP" sz="900" dirty="0">
                <a:solidFill>
                  <a:srgbClr val="428226"/>
                </a:solidFill>
                <a:effectLst/>
                <a:latin typeface="Consolas" panose="020B0609020204030204" pitchFamily="49" charset="0"/>
              </a:rPr>
              <a:t> </a:t>
            </a:r>
            <a:r>
              <a:rPr lang="en-US" altLang="ja-JP" sz="900" dirty="0" err="1">
                <a:solidFill>
                  <a:srgbClr val="B052A1"/>
                </a:solidFill>
                <a:effectLst/>
                <a:latin typeface="Consolas" panose="020B0609020204030204" pitchFamily="49" charset="0"/>
              </a:rPr>
              <a:t>className</a:t>
            </a:r>
            <a:r>
              <a:rPr lang="en-US" altLang="ja-JP" sz="900" dirty="0">
                <a:solidFill>
                  <a:srgbClr val="A56416"/>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a:t>
            </a:r>
            <a:r>
              <a:rPr lang="en-US" altLang="ja-JP" sz="900" dirty="0" err="1">
                <a:solidFill>
                  <a:srgbClr val="428226"/>
                </a:solidFill>
                <a:effectLst/>
                <a:latin typeface="Consolas" panose="020B0609020204030204" pitchFamily="49" charset="0"/>
              </a:rPr>
              <a:t>TodoFilter_buttonSelected</a:t>
            </a:r>
            <a:r>
              <a:rPr lang="en-US" altLang="ja-JP" sz="900" dirty="0">
                <a:solidFill>
                  <a:srgbClr val="428226"/>
                </a:solidFill>
                <a:effectLst/>
                <a:latin typeface="Consolas" panose="020B0609020204030204" pitchFamily="49" charset="0"/>
              </a:rPr>
              <a:t>"</a:t>
            </a:r>
            <a:r>
              <a:rPr lang="en-US" altLang="ja-JP" sz="900" dirty="0">
                <a:solidFill>
                  <a:srgbClr val="3778B7"/>
                </a:solidFill>
                <a:effectLst/>
                <a:latin typeface="Consolas" panose="020B0609020204030204" pitchFamily="49" charset="0"/>
              </a:rPr>
              <a:t>&gt;</a:t>
            </a:r>
            <a:r>
              <a:rPr lang="ja-JP" altLang="en-US" sz="900" dirty="0">
                <a:solidFill>
                  <a:srgbClr val="428226"/>
                </a:solidFill>
                <a:effectLst/>
                <a:latin typeface="Consolas" panose="020B0609020204030204" pitchFamily="49" charset="0"/>
              </a:rPr>
              <a:t>全て</a:t>
            </a:r>
            <a:r>
              <a:rPr lang="en-US" altLang="ja-JP" sz="900" dirty="0">
                <a:solidFill>
                  <a:srgbClr val="3778B7"/>
                </a:solidFill>
                <a:effectLst/>
                <a:latin typeface="Consolas" panose="020B0609020204030204" pitchFamily="49" charset="0"/>
              </a:rPr>
              <a:t>&lt;/button&gt;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&lt;button</a:t>
            </a:r>
            <a:r>
              <a:rPr lang="en-US" altLang="ja-JP" sz="900" dirty="0">
                <a:solidFill>
                  <a:srgbClr val="428226"/>
                </a:solidFill>
                <a:effectLst/>
                <a:latin typeface="Consolas" panose="020B0609020204030204" pitchFamily="49" charset="0"/>
              </a:rPr>
              <a:t> </a:t>
            </a:r>
            <a:r>
              <a:rPr lang="en-US" altLang="ja-JP" sz="900" dirty="0" err="1">
                <a:solidFill>
                  <a:srgbClr val="B052A1"/>
                </a:solidFill>
                <a:effectLst/>
                <a:latin typeface="Consolas" panose="020B0609020204030204" pitchFamily="49" charset="0"/>
              </a:rPr>
              <a:t>className</a:t>
            </a:r>
            <a:r>
              <a:rPr lang="en-US" altLang="ja-JP" sz="900" dirty="0">
                <a:solidFill>
                  <a:srgbClr val="A56416"/>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a:t>
            </a:r>
            <a:r>
              <a:rPr lang="en-US" altLang="ja-JP" sz="900" dirty="0" err="1">
                <a:solidFill>
                  <a:srgbClr val="428226"/>
                </a:solidFill>
                <a:effectLst/>
                <a:latin typeface="Consolas" panose="020B0609020204030204" pitchFamily="49" charset="0"/>
              </a:rPr>
              <a:t>TodoFilter_buttonUnselected</a:t>
            </a:r>
            <a:r>
              <a:rPr lang="en-US" altLang="ja-JP" sz="900" dirty="0">
                <a:solidFill>
                  <a:srgbClr val="428226"/>
                </a:solidFill>
                <a:effectLst/>
                <a:latin typeface="Consolas" panose="020B0609020204030204" pitchFamily="49" charset="0"/>
              </a:rPr>
              <a:t>"</a:t>
            </a:r>
            <a:r>
              <a:rPr lang="en-US" altLang="ja-JP" sz="900" dirty="0">
                <a:solidFill>
                  <a:srgbClr val="3778B7"/>
                </a:solidFill>
                <a:effectLst/>
                <a:latin typeface="Consolas" panose="020B0609020204030204" pitchFamily="49" charset="0"/>
              </a:rPr>
              <a:t>&gt;</a:t>
            </a:r>
            <a:r>
              <a:rPr lang="ja-JP" altLang="en-US" sz="900" dirty="0">
                <a:solidFill>
                  <a:srgbClr val="428226"/>
                </a:solidFill>
                <a:effectLst/>
                <a:latin typeface="Consolas" panose="020B0609020204030204" pitchFamily="49" charset="0"/>
              </a:rPr>
              <a:t>未完了のみ</a:t>
            </a:r>
            <a:r>
              <a:rPr lang="en-US" altLang="ja-JP" sz="900" dirty="0">
                <a:solidFill>
                  <a:srgbClr val="3778B7"/>
                </a:solidFill>
                <a:effectLst/>
                <a:latin typeface="Consolas" panose="020B0609020204030204" pitchFamily="49" charset="0"/>
              </a:rPr>
              <a:t>&lt;/button&gt;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&lt;button</a:t>
            </a:r>
            <a:r>
              <a:rPr lang="en-US" altLang="ja-JP" sz="900" dirty="0">
                <a:solidFill>
                  <a:srgbClr val="428226"/>
                </a:solidFill>
                <a:effectLst/>
                <a:latin typeface="Consolas" panose="020B0609020204030204" pitchFamily="49" charset="0"/>
              </a:rPr>
              <a:t> </a:t>
            </a:r>
            <a:r>
              <a:rPr lang="en-US" altLang="ja-JP" sz="900" dirty="0" err="1">
                <a:solidFill>
                  <a:srgbClr val="B052A1"/>
                </a:solidFill>
                <a:effectLst/>
                <a:latin typeface="Consolas" panose="020B0609020204030204" pitchFamily="49" charset="0"/>
              </a:rPr>
              <a:t>className</a:t>
            </a:r>
            <a:r>
              <a:rPr lang="en-US" altLang="ja-JP" sz="900" dirty="0">
                <a:solidFill>
                  <a:srgbClr val="A56416"/>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a:t>
            </a:r>
            <a:r>
              <a:rPr lang="en-US" altLang="ja-JP" sz="900" dirty="0" err="1">
                <a:solidFill>
                  <a:srgbClr val="428226"/>
                </a:solidFill>
                <a:effectLst/>
                <a:latin typeface="Consolas" panose="020B0609020204030204" pitchFamily="49" charset="0"/>
              </a:rPr>
              <a:t>TodoFilter_buttonUnselected</a:t>
            </a:r>
            <a:r>
              <a:rPr lang="en-US" altLang="ja-JP" sz="900" dirty="0">
                <a:solidFill>
                  <a:srgbClr val="428226"/>
                </a:solidFill>
                <a:effectLst/>
                <a:latin typeface="Consolas" panose="020B0609020204030204" pitchFamily="49" charset="0"/>
              </a:rPr>
              <a:t>"</a:t>
            </a:r>
            <a:r>
              <a:rPr lang="en-US" altLang="ja-JP" sz="900" dirty="0">
                <a:solidFill>
                  <a:srgbClr val="3778B7"/>
                </a:solidFill>
                <a:effectLst/>
                <a:latin typeface="Consolas" panose="020B0609020204030204" pitchFamily="49" charset="0"/>
              </a:rPr>
              <a:t>&gt;</a:t>
            </a:r>
            <a:r>
              <a:rPr lang="ja-JP" altLang="en-US" sz="900" dirty="0">
                <a:solidFill>
                  <a:srgbClr val="428226"/>
                </a:solidFill>
                <a:effectLst/>
                <a:latin typeface="Consolas" panose="020B0609020204030204" pitchFamily="49" charset="0"/>
              </a:rPr>
              <a:t>完了のみ</a:t>
            </a:r>
            <a:r>
              <a:rPr lang="en-US" altLang="ja-JP" sz="900" dirty="0">
                <a:solidFill>
                  <a:srgbClr val="3778B7"/>
                </a:solidFill>
                <a:effectLst/>
                <a:latin typeface="Consolas" panose="020B0609020204030204" pitchFamily="49" charset="0"/>
              </a:rPr>
              <a:t>&lt;/button&gt;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&lt;/div&gt;</a:t>
            </a:r>
            <a:endParaRPr lang="en-US" altLang="ja-JP" sz="900" dirty="0">
              <a:solidFill>
                <a:srgbClr val="1A1A1A"/>
              </a:solidFill>
              <a:effectLst/>
              <a:latin typeface="Consolas" panose="020B0609020204030204" pitchFamily="49" charset="0"/>
            </a:endParaRPr>
          </a:p>
        </p:txBody>
      </p:sp>
      <p:sp>
        <p:nvSpPr>
          <p:cNvPr id="12" name="スライド番号プレースホルダー 11">
            <a:extLst>
              <a:ext uri="{FF2B5EF4-FFF2-40B4-BE49-F238E27FC236}">
                <a16:creationId xmlns:a16="http://schemas.microsoft.com/office/drawing/2014/main" id="{4F00E95A-9541-4C57-A7A8-4D8AEF467B13}"/>
              </a:ext>
            </a:extLst>
          </p:cNvPr>
          <p:cNvSpPr>
            <a:spLocks noGrp="1"/>
          </p:cNvSpPr>
          <p:nvPr>
            <p:ph type="sldNum" sz="quarter" idx="12"/>
          </p:nvPr>
        </p:nvSpPr>
        <p:spPr/>
        <p:txBody>
          <a:bodyPr/>
          <a:lstStyle/>
          <a:p>
            <a:fld id="{A783C381-2822-4F05-8A88-66F73725CF2D}" type="slidenum">
              <a:rPr kumimoji="1" lang="ja-JP" altLang="en-US" smtClean="0"/>
              <a:t>43</a:t>
            </a:fld>
            <a:endParaRPr kumimoji="1" lang="ja-JP" altLang="en-US"/>
          </a:p>
        </p:txBody>
      </p:sp>
      <p:sp>
        <p:nvSpPr>
          <p:cNvPr id="2" name="テキスト ボックス 1">
            <a:extLst>
              <a:ext uri="{FF2B5EF4-FFF2-40B4-BE49-F238E27FC236}">
                <a16:creationId xmlns:a16="http://schemas.microsoft.com/office/drawing/2014/main" id="{986F1404-F2C8-4B58-9354-1E9A6D0168B9}"/>
              </a:ext>
            </a:extLst>
          </p:cNvPr>
          <p:cNvSpPr txBox="1"/>
          <p:nvPr/>
        </p:nvSpPr>
        <p:spPr>
          <a:xfrm>
            <a:off x="5964613" y="887515"/>
            <a:ext cx="5796063" cy="5863144"/>
          </a:xfrm>
          <a:prstGeom prst="rect">
            <a:avLst/>
          </a:prstGeom>
          <a:solidFill>
            <a:schemeClr val="accent3">
              <a:lumMod val="20000"/>
              <a:lumOff val="80000"/>
            </a:schemeClr>
          </a:solidFill>
        </p:spPr>
        <p:txBody>
          <a:bodyPr wrap="square" bIns="0" rtlCol="0">
            <a:spAutoFit/>
          </a:bodyPr>
          <a:lstStyle/>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&lt;ul</a:t>
            </a:r>
            <a:r>
              <a:rPr lang="en-US" altLang="ja-JP" sz="900" dirty="0">
                <a:solidFill>
                  <a:srgbClr val="428226"/>
                </a:solidFill>
                <a:effectLst/>
                <a:latin typeface="Consolas" panose="020B0609020204030204" pitchFamily="49" charset="0"/>
              </a:rPr>
              <a:t> </a:t>
            </a:r>
            <a:r>
              <a:rPr lang="en-US" altLang="ja-JP" sz="900" dirty="0" err="1">
                <a:solidFill>
                  <a:srgbClr val="B052A1"/>
                </a:solidFill>
                <a:effectLst/>
                <a:latin typeface="Consolas" panose="020B0609020204030204" pitchFamily="49" charset="0"/>
              </a:rPr>
              <a:t>className</a:t>
            </a:r>
            <a:r>
              <a:rPr lang="en-US" altLang="ja-JP" sz="900" dirty="0">
                <a:solidFill>
                  <a:srgbClr val="A56416"/>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a:t>
            </a:r>
            <a:r>
              <a:rPr lang="en-US" altLang="ja-JP" sz="900" dirty="0" err="1">
                <a:solidFill>
                  <a:srgbClr val="428226"/>
                </a:solidFill>
                <a:effectLst/>
                <a:latin typeface="Consolas" panose="020B0609020204030204" pitchFamily="49" charset="0"/>
              </a:rPr>
              <a:t>TodoList_list</a:t>
            </a:r>
            <a:r>
              <a:rPr lang="en-US" altLang="ja-JP" sz="900" dirty="0">
                <a:solidFill>
                  <a:srgbClr val="428226"/>
                </a:solidFill>
                <a:effectLst/>
                <a:latin typeface="Consolas" panose="020B0609020204030204" pitchFamily="49" charset="0"/>
              </a:rPr>
              <a:t>"</a:t>
            </a:r>
            <a:r>
              <a:rPr lang="en-US" altLang="ja-JP" sz="900" dirty="0">
                <a:solidFill>
                  <a:srgbClr val="3778B7"/>
                </a:solidFill>
                <a:effectLst/>
                <a:latin typeface="Consolas" panose="020B0609020204030204" pitchFamily="49" charset="0"/>
              </a:rPr>
              <a:t>&gt;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&lt;li</a:t>
            </a:r>
            <a:r>
              <a:rPr lang="en-US" altLang="ja-JP" sz="900" dirty="0">
                <a:solidFill>
                  <a:srgbClr val="428226"/>
                </a:solidFill>
                <a:effectLst/>
                <a:latin typeface="Consolas" panose="020B0609020204030204" pitchFamily="49" charset="0"/>
              </a:rPr>
              <a:t> </a:t>
            </a:r>
            <a:r>
              <a:rPr lang="en-US" altLang="ja-JP" sz="900" dirty="0" err="1">
                <a:solidFill>
                  <a:srgbClr val="B052A1"/>
                </a:solidFill>
                <a:effectLst/>
                <a:latin typeface="Consolas" panose="020B0609020204030204" pitchFamily="49" charset="0"/>
              </a:rPr>
              <a:t>className</a:t>
            </a:r>
            <a:r>
              <a:rPr lang="en-US" altLang="ja-JP" sz="900" dirty="0">
                <a:solidFill>
                  <a:srgbClr val="A56416"/>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a:t>
            </a:r>
            <a:r>
              <a:rPr lang="en-US" altLang="ja-JP" sz="900" dirty="0" err="1">
                <a:solidFill>
                  <a:srgbClr val="428226"/>
                </a:solidFill>
                <a:effectLst/>
                <a:latin typeface="Consolas" panose="020B0609020204030204" pitchFamily="49" charset="0"/>
              </a:rPr>
              <a:t>TodoItem_item</a:t>
            </a:r>
            <a:r>
              <a:rPr lang="en-US" altLang="ja-JP" sz="900" dirty="0">
                <a:solidFill>
                  <a:srgbClr val="428226"/>
                </a:solidFill>
                <a:effectLst/>
                <a:latin typeface="Consolas" panose="020B0609020204030204" pitchFamily="49" charset="0"/>
              </a:rPr>
              <a:t>"</a:t>
            </a:r>
            <a:r>
              <a:rPr lang="en-US" altLang="ja-JP" sz="900" dirty="0">
                <a:solidFill>
                  <a:srgbClr val="3778B7"/>
                </a:solidFill>
                <a:effectLst/>
                <a:latin typeface="Consolas" panose="020B0609020204030204" pitchFamily="49" charset="0"/>
              </a:rPr>
              <a:t>&gt;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&lt;div</a:t>
            </a:r>
            <a:r>
              <a:rPr lang="en-US" altLang="ja-JP" sz="900" dirty="0">
                <a:solidFill>
                  <a:srgbClr val="428226"/>
                </a:solidFill>
                <a:effectLst/>
                <a:latin typeface="Consolas" panose="020B0609020204030204" pitchFamily="49" charset="0"/>
              </a:rPr>
              <a:t> </a:t>
            </a:r>
            <a:r>
              <a:rPr lang="en-US" altLang="ja-JP" sz="900" dirty="0" err="1">
                <a:solidFill>
                  <a:srgbClr val="B052A1"/>
                </a:solidFill>
                <a:effectLst/>
                <a:latin typeface="Consolas" panose="020B0609020204030204" pitchFamily="49" charset="0"/>
              </a:rPr>
              <a:t>className</a:t>
            </a:r>
            <a:r>
              <a:rPr lang="en-US" altLang="ja-JP" sz="900" dirty="0">
                <a:solidFill>
                  <a:srgbClr val="A56416"/>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a:t>
            </a:r>
            <a:r>
              <a:rPr lang="en-US" altLang="ja-JP" sz="900" dirty="0" err="1">
                <a:solidFill>
                  <a:srgbClr val="428226"/>
                </a:solidFill>
                <a:effectLst/>
                <a:latin typeface="Consolas" panose="020B0609020204030204" pitchFamily="49" charset="0"/>
              </a:rPr>
              <a:t>TodoItem_todo</a:t>
            </a:r>
            <a:r>
              <a:rPr lang="en-US" altLang="ja-JP" sz="900" dirty="0">
                <a:solidFill>
                  <a:srgbClr val="428226"/>
                </a:solidFill>
                <a:effectLst/>
                <a:latin typeface="Consolas" panose="020B0609020204030204" pitchFamily="49" charset="0"/>
              </a:rPr>
              <a:t>"</a:t>
            </a:r>
            <a:r>
              <a:rPr lang="en-US" altLang="ja-JP" sz="900" dirty="0">
                <a:solidFill>
                  <a:srgbClr val="3778B7"/>
                </a:solidFill>
                <a:effectLst/>
                <a:latin typeface="Consolas" panose="020B0609020204030204" pitchFamily="49" charset="0"/>
              </a:rPr>
              <a:t>&gt;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&lt;label&gt;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&lt;input</a:t>
            </a:r>
            <a:r>
              <a:rPr lang="en-US" altLang="ja-JP" sz="900" dirty="0">
                <a:solidFill>
                  <a:srgbClr val="428226"/>
                </a:solidFill>
                <a:effectLst/>
                <a:latin typeface="Consolas" panose="020B0609020204030204" pitchFamily="49" charset="0"/>
              </a:rPr>
              <a:t> </a:t>
            </a:r>
            <a:r>
              <a:rPr lang="en-US" altLang="ja-JP" sz="900" dirty="0">
                <a:solidFill>
                  <a:srgbClr val="B052A1"/>
                </a:solidFill>
                <a:effectLst/>
                <a:latin typeface="Consolas" panose="020B0609020204030204" pitchFamily="49" charset="0"/>
              </a:rPr>
              <a:t>type</a:t>
            </a:r>
            <a:r>
              <a:rPr lang="en-US" altLang="ja-JP" sz="900" dirty="0">
                <a:solidFill>
                  <a:srgbClr val="A56416"/>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"checkbox" </a:t>
            </a:r>
            <a:r>
              <a:rPr lang="en-US" altLang="ja-JP" sz="900" dirty="0" err="1">
                <a:solidFill>
                  <a:srgbClr val="B052A1"/>
                </a:solidFill>
                <a:effectLst/>
                <a:latin typeface="Consolas" panose="020B0609020204030204" pitchFamily="49" charset="0"/>
              </a:rPr>
              <a:t>className</a:t>
            </a:r>
            <a:r>
              <a:rPr lang="en-US" altLang="ja-JP" sz="900" dirty="0">
                <a:solidFill>
                  <a:srgbClr val="A56416"/>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a:t>
            </a:r>
            <a:r>
              <a:rPr lang="en-US" altLang="ja-JP" sz="900" dirty="0" err="1">
                <a:solidFill>
                  <a:srgbClr val="428226"/>
                </a:solidFill>
                <a:effectLst/>
                <a:latin typeface="Consolas" panose="020B0609020204030204" pitchFamily="49" charset="0"/>
              </a:rPr>
              <a:t>TodoItem_checkbox</a:t>
            </a:r>
            <a:r>
              <a:rPr lang="en-US" altLang="ja-JP" sz="900" dirty="0">
                <a:solidFill>
                  <a:srgbClr val="428226"/>
                </a:solidFill>
                <a:effectLst/>
                <a:latin typeface="Consolas" panose="020B0609020204030204" pitchFamily="49" charset="0"/>
              </a:rPr>
              <a:t>" </a:t>
            </a:r>
            <a:r>
              <a:rPr lang="en-US" altLang="ja-JP" sz="900" dirty="0">
                <a:solidFill>
                  <a:srgbClr val="B052A1"/>
                </a:solidFill>
                <a:effectLst/>
                <a:latin typeface="Consolas" panose="020B0609020204030204" pitchFamily="49" charset="0"/>
              </a:rPr>
              <a:t>checked</a:t>
            </a:r>
            <a:r>
              <a:rPr lang="en-US" altLang="ja-JP" sz="900" dirty="0">
                <a:solidFill>
                  <a:srgbClr val="A56416"/>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{true} </a:t>
            </a:r>
            <a:r>
              <a:rPr lang="en-US" altLang="ja-JP" sz="900" dirty="0">
                <a:solidFill>
                  <a:srgbClr val="3778B7"/>
                </a:solidFill>
                <a:effectLst/>
                <a:latin typeface="Consolas" panose="020B0609020204030204" pitchFamily="49" charset="0"/>
              </a:rPr>
              <a:t>/&gt;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&lt;span&gt;</a:t>
            </a:r>
            <a:r>
              <a:rPr lang="ja-JP" altLang="en-US" sz="900" dirty="0">
                <a:solidFill>
                  <a:srgbClr val="428226"/>
                </a:solidFill>
                <a:effectLst/>
                <a:latin typeface="Consolas" panose="020B0609020204030204" pitchFamily="49" charset="0"/>
              </a:rPr>
              <a:t>洗い物をする</a:t>
            </a:r>
            <a:r>
              <a:rPr lang="en-US" altLang="ja-JP" sz="900" dirty="0">
                <a:solidFill>
                  <a:srgbClr val="3778B7"/>
                </a:solidFill>
                <a:effectLst/>
                <a:latin typeface="Consolas" panose="020B0609020204030204" pitchFamily="49" charset="0"/>
              </a:rPr>
              <a:t>&lt;/span&gt;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&lt;/label&gt;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&lt;/div&gt;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&lt;div</a:t>
            </a:r>
            <a:r>
              <a:rPr lang="en-US" altLang="ja-JP" sz="900" dirty="0">
                <a:solidFill>
                  <a:srgbClr val="428226"/>
                </a:solidFill>
                <a:effectLst/>
                <a:latin typeface="Consolas" panose="020B0609020204030204" pitchFamily="49" charset="0"/>
              </a:rPr>
              <a:t> </a:t>
            </a:r>
            <a:r>
              <a:rPr lang="en-US" altLang="ja-JP" sz="900" dirty="0" err="1">
                <a:solidFill>
                  <a:srgbClr val="B052A1"/>
                </a:solidFill>
                <a:effectLst/>
                <a:latin typeface="Consolas" panose="020B0609020204030204" pitchFamily="49" charset="0"/>
              </a:rPr>
              <a:t>className</a:t>
            </a:r>
            <a:r>
              <a:rPr lang="en-US" altLang="ja-JP" sz="900" dirty="0">
                <a:solidFill>
                  <a:srgbClr val="A56416"/>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a:t>
            </a:r>
            <a:r>
              <a:rPr lang="en-US" altLang="ja-JP" sz="900" dirty="0" err="1">
                <a:solidFill>
                  <a:srgbClr val="428226"/>
                </a:solidFill>
                <a:effectLst/>
                <a:latin typeface="Consolas" panose="020B0609020204030204" pitchFamily="49" charset="0"/>
              </a:rPr>
              <a:t>TodoItem_delete</a:t>
            </a:r>
            <a:r>
              <a:rPr lang="en-US" altLang="ja-JP" sz="900" dirty="0">
                <a:solidFill>
                  <a:srgbClr val="428226"/>
                </a:solidFill>
                <a:effectLst/>
                <a:latin typeface="Consolas" panose="020B0609020204030204" pitchFamily="49" charset="0"/>
              </a:rPr>
              <a:t>"</a:t>
            </a:r>
            <a:r>
              <a:rPr lang="en-US" altLang="ja-JP" sz="900" dirty="0">
                <a:solidFill>
                  <a:srgbClr val="3778B7"/>
                </a:solidFill>
                <a:effectLst/>
                <a:latin typeface="Consolas" panose="020B0609020204030204" pitchFamily="49" charset="0"/>
              </a:rPr>
              <a:t>&gt;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&lt;button</a:t>
            </a:r>
            <a:r>
              <a:rPr lang="en-US" altLang="ja-JP" sz="900" dirty="0">
                <a:solidFill>
                  <a:srgbClr val="428226"/>
                </a:solidFill>
                <a:effectLst/>
                <a:latin typeface="Consolas" panose="020B0609020204030204" pitchFamily="49" charset="0"/>
              </a:rPr>
              <a:t> </a:t>
            </a:r>
            <a:r>
              <a:rPr lang="en-US" altLang="ja-JP" sz="900" dirty="0" err="1">
                <a:solidFill>
                  <a:srgbClr val="B052A1"/>
                </a:solidFill>
                <a:effectLst/>
                <a:latin typeface="Consolas" panose="020B0609020204030204" pitchFamily="49" charset="0"/>
              </a:rPr>
              <a:t>className</a:t>
            </a:r>
            <a:r>
              <a:rPr lang="en-US" altLang="ja-JP" sz="900" dirty="0">
                <a:solidFill>
                  <a:srgbClr val="A56416"/>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a:t>
            </a:r>
            <a:r>
              <a:rPr lang="en-US" altLang="ja-JP" sz="900" dirty="0" err="1">
                <a:solidFill>
                  <a:srgbClr val="428226"/>
                </a:solidFill>
                <a:effectLst/>
                <a:latin typeface="Consolas" panose="020B0609020204030204" pitchFamily="49" charset="0"/>
              </a:rPr>
              <a:t>TodoItem_button</a:t>
            </a:r>
            <a:r>
              <a:rPr lang="en-US" altLang="ja-JP" sz="900" dirty="0">
                <a:solidFill>
                  <a:srgbClr val="428226"/>
                </a:solidFill>
                <a:effectLst/>
                <a:latin typeface="Consolas" panose="020B0609020204030204" pitchFamily="49" charset="0"/>
              </a:rPr>
              <a:t>"</a:t>
            </a:r>
            <a:r>
              <a:rPr lang="en-US" altLang="ja-JP" sz="900" dirty="0">
                <a:solidFill>
                  <a:srgbClr val="3778B7"/>
                </a:solidFill>
                <a:effectLst/>
                <a:latin typeface="Consolas" panose="020B0609020204030204" pitchFamily="49" charset="0"/>
              </a:rPr>
              <a:t>&gt;</a:t>
            </a:r>
            <a:r>
              <a:rPr lang="en-US" altLang="ja-JP" sz="900" dirty="0">
                <a:solidFill>
                  <a:srgbClr val="428226"/>
                </a:solidFill>
                <a:effectLst/>
                <a:latin typeface="Consolas" panose="020B0609020204030204" pitchFamily="49" charset="0"/>
              </a:rPr>
              <a:t>x</a:t>
            </a:r>
            <a:r>
              <a:rPr lang="en-US" altLang="ja-JP" sz="900" dirty="0">
                <a:solidFill>
                  <a:srgbClr val="3778B7"/>
                </a:solidFill>
                <a:effectLst/>
                <a:latin typeface="Consolas" panose="020B0609020204030204" pitchFamily="49" charset="0"/>
              </a:rPr>
              <a:t>&lt;/button&gt;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&lt;/div&gt;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&lt;/li&gt;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&lt;li</a:t>
            </a:r>
            <a:r>
              <a:rPr lang="en-US" altLang="ja-JP" sz="900" dirty="0">
                <a:solidFill>
                  <a:srgbClr val="428226"/>
                </a:solidFill>
                <a:effectLst/>
                <a:latin typeface="Consolas" panose="020B0609020204030204" pitchFamily="49" charset="0"/>
              </a:rPr>
              <a:t> </a:t>
            </a:r>
            <a:r>
              <a:rPr lang="en-US" altLang="ja-JP" sz="900" dirty="0" err="1">
                <a:solidFill>
                  <a:srgbClr val="B052A1"/>
                </a:solidFill>
                <a:effectLst/>
                <a:latin typeface="Consolas" panose="020B0609020204030204" pitchFamily="49" charset="0"/>
              </a:rPr>
              <a:t>className</a:t>
            </a:r>
            <a:r>
              <a:rPr lang="en-US" altLang="ja-JP" sz="900" dirty="0">
                <a:solidFill>
                  <a:srgbClr val="A56416"/>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a:t>
            </a:r>
            <a:r>
              <a:rPr lang="en-US" altLang="ja-JP" sz="900" dirty="0" err="1">
                <a:solidFill>
                  <a:srgbClr val="428226"/>
                </a:solidFill>
                <a:effectLst/>
                <a:latin typeface="Consolas" panose="020B0609020204030204" pitchFamily="49" charset="0"/>
              </a:rPr>
              <a:t>TodoItem_item</a:t>
            </a:r>
            <a:r>
              <a:rPr lang="en-US" altLang="ja-JP" sz="900" dirty="0">
                <a:solidFill>
                  <a:srgbClr val="428226"/>
                </a:solidFill>
                <a:effectLst/>
                <a:latin typeface="Consolas" panose="020B0609020204030204" pitchFamily="49" charset="0"/>
              </a:rPr>
              <a:t>"</a:t>
            </a:r>
            <a:r>
              <a:rPr lang="en-US" altLang="ja-JP" sz="900" dirty="0">
                <a:solidFill>
                  <a:srgbClr val="3778B7"/>
                </a:solidFill>
                <a:effectLst/>
                <a:latin typeface="Consolas" panose="020B0609020204030204" pitchFamily="49" charset="0"/>
              </a:rPr>
              <a:t>&gt;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&lt;div</a:t>
            </a:r>
            <a:r>
              <a:rPr lang="en-US" altLang="ja-JP" sz="900" dirty="0">
                <a:solidFill>
                  <a:srgbClr val="428226"/>
                </a:solidFill>
                <a:effectLst/>
                <a:latin typeface="Consolas" panose="020B0609020204030204" pitchFamily="49" charset="0"/>
              </a:rPr>
              <a:t> </a:t>
            </a:r>
            <a:r>
              <a:rPr lang="en-US" altLang="ja-JP" sz="900" dirty="0" err="1">
                <a:solidFill>
                  <a:srgbClr val="B052A1"/>
                </a:solidFill>
                <a:effectLst/>
                <a:latin typeface="Consolas" panose="020B0609020204030204" pitchFamily="49" charset="0"/>
              </a:rPr>
              <a:t>className</a:t>
            </a:r>
            <a:r>
              <a:rPr lang="en-US" altLang="ja-JP" sz="900" dirty="0">
                <a:solidFill>
                  <a:srgbClr val="A56416"/>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a:t>
            </a:r>
            <a:r>
              <a:rPr lang="en-US" altLang="ja-JP" sz="900" dirty="0" err="1">
                <a:solidFill>
                  <a:srgbClr val="428226"/>
                </a:solidFill>
                <a:effectLst/>
                <a:latin typeface="Consolas" panose="020B0609020204030204" pitchFamily="49" charset="0"/>
              </a:rPr>
              <a:t>TodoItem_todo</a:t>
            </a:r>
            <a:r>
              <a:rPr lang="en-US" altLang="ja-JP" sz="900" dirty="0">
                <a:solidFill>
                  <a:srgbClr val="428226"/>
                </a:solidFill>
                <a:effectLst/>
                <a:latin typeface="Consolas" panose="020B0609020204030204" pitchFamily="49" charset="0"/>
              </a:rPr>
              <a:t>"</a:t>
            </a:r>
            <a:r>
              <a:rPr lang="en-US" altLang="ja-JP" sz="900" dirty="0">
                <a:solidFill>
                  <a:srgbClr val="3778B7"/>
                </a:solidFill>
                <a:effectLst/>
                <a:latin typeface="Consolas" panose="020B0609020204030204" pitchFamily="49" charset="0"/>
              </a:rPr>
              <a:t>&gt;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&lt;label&gt;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&lt;input</a:t>
            </a:r>
            <a:r>
              <a:rPr lang="en-US" altLang="ja-JP" sz="900" dirty="0">
                <a:solidFill>
                  <a:srgbClr val="428226"/>
                </a:solidFill>
                <a:effectLst/>
                <a:latin typeface="Consolas" panose="020B0609020204030204" pitchFamily="49" charset="0"/>
              </a:rPr>
              <a:t> </a:t>
            </a:r>
            <a:r>
              <a:rPr lang="en-US" altLang="ja-JP" sz="900" dirty="0">
                <a:solidFill>
                  <a:srgbClr val="B052A1"/>
                </a:solidFill>
                <a:effectLst/>
                <a:latin typeface="Consolas" panose="020B0609020204030204" pitchFamily="49" charset="0"/>
              </a:rPr>
              <a:t>type</a:t>
            </a:r>
            <a:r>
              <a:rPr lang="en-US" altLang="ja-JP" sz="900" dirty="0">
                <a:solidFill>
                  <a:srgbClr val="A56416"/>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"checkbox" </a:t>
            </a:r>
            <a:r>
              <a:rPr lang="en-US" altLang="ja-JP" sz="900" dirty="0" err="1">
                <a:solidFill>
                  <a:srgbClr val="B052A1"/>
                </a:solidFill>
                <a:effectLst/>
                <a:latin typeface="Consolas" panose="020B0609020204030204" pitchFamily="49" charset="0"/>
              </a:rPr>
              <a:t>className</a:t>
            </a:r>
            <a:r>
              <a:rPr lang="en-US" altLang="ja-JP" sz="900" dirty="0">
                <a:solidFill>
                  <a:srgbClr val="A56416"/>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a:t>
            </a:r>
            <a:r>
              <a:rPr lang="en-US" altLang="ja-JP" sz="900" dirty="0" err="1">
                <a:solidFill>
                  <a:srgbClr val="428226"/>
                </a:solidFill>
                <a:effectLst/>
                <a:latin typeface="Consolas" panose="020B0609020204030204" pitchFamily="49" charset="0"/>
              </a:rPr>
              <a:t>TodoItem_checkbox</a:t>
            </a:r>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&lt;span&gt;</a:t>
            </a:r>
            <a:r>
              <a:rPr lang="ja-JP" altLang="en-US" sz="900" dirty="0">
                <a:solidFill>
                  <a:srgbClr val="428226"/>
                </a:solidFill>
                <a:effectLst/>
                <a:latin typeface="Consolas" panose="020B0609020204030204" pitchFamily="49" charset="0"/>
              </a:rPr>
              <a:t>洗濯物を干す</a:t>
            </a:r>
            <a:r>
              <a:rPr lang="en-US" altLang="ja-JP" sz="900" dirty="0">
                <a:solidFill>
                  <a:srgbClr val="3778B7"/>
                </a:solidFill>
                <a:effectLst/>
                <a:latin typeface="Consolas" panose="020B0609020204030204" pitchFamily="49" charset="0"/>
              </a:rPr>
              <a:t>&lt;/span&gt;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&lt;/label&gt;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&lt;/div&gt;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&lt;div</a:t>
            </a:r>
            <a:r>
              <a:rPr lang="en-US" altLang="ja-JP" sz="900" dirty="0">
                <a:solidFill>
                  <a:srgbClr val="428226"/>
                </a:solidFill>
                <a:effectLst/>
                <a:latin typeface="Consolas" panose="020B0609020204030204" pitchFamily="49" charset="0"/>
              </a:rPr>
              <a:t> </a:t>
            </a:r>
            <a:r>
              <a:rPr lang="en-US" altLang="ja-JP" sz="900" dirty="0" err="1">
                <a:solidFill>
                  <a:srgbClr val="B052A1"/>
                </a:solidFill>
                <a:effectLst/>
                <a:latin typeface="Consolas" panose="020B0609020204030204" pitchFamily="49" charset="0"/>
              </a:rPr>
              <a:t>className</a:t>
            </a:r>
            <a:r>
              <a:rPr lang="en-US" altLang="ja-JP" sz="900" dirty="0">
                <a:solidFill>
                  <a:srgbClr val="A56416"/>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a:t>
            </a:r>
            <a:r>
              <a:rPr lang="en-US" altLang="ja-JP" sz="900" dirty="0" err="1">
                <a:solidFill>
                  <a:srgbClr val="428226"/>
                </a:solidFill>
                <a:effectLst/>
                <a:latin typeface="Consolas" panose="020B0609020204030204" pitchFamily="49" charset="0"/>
              </a:rPr>
              <a:t>TodoItem_delete</a:t>
            </a:r>
            <a:r>
              <a:rPr lang="en-US" altLang="ja-JP" sz="900" dirty="0">
                <a:solidFill>
                  <a:srgbClr val="428226"/>
                </a:solidFill>
                <a:effectLst/>
                <a:latin typeface="Consolas" panose="020B0609020204030204" pitchFamily="49" charset="0"/>
              </a:rPr>
              <a:t>"</a:t>
            </a:r>
            <a:r>
              <a:rPr lang="en-US" altLang="ja-JP" sz="900" dirty="0">
                <a:solidFill>
                  <a:srgbClr val="3778B7"/>
                </a:solidFill>
                <a:effectLst/>
                <a:latin typeface="Consolas" panose="020B0609020204030204" pitchFamily="49" charset="0"/>
              </a:rPr>
              <a:t>&gt;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&lt;button</a:t>
            </a:r>
            <a:r>
              <a:rPr lang="en-US" altLang="ja-JP" sz="900" dirty="0">
                <a:solidFill>
                  <a:srgbClr val="428226"/>
                </a:solidFill>
                <a:effectLst/>
                <a:latin typeface="Consolas" panose="020B0609020204030204" pitchFamily="49" charset="0"/>
              </a:rPr>
              <a:t> </a:t>
            </a:r>
            <a:r>
              <a:rPr lang="en-US" altLang="ja-JP" sz="900" dirty="0" err="1">
                <a:solidFill>
                  <a:srgbClr val="B052A1"/>
                </a:solidFill>
                <a:effectLst/>
                <a:latin typeface="Consolas" panose="020B0609020204030204" pitchFamily="49" charset="0"/>
              </a:rPr>
              <a:t>className</a:t>
            </a:r>
            <a:r>
              <a:rPr lang="en-US" altLang="ja-JP" sz="900" dirty="0">
                <a:solidFill>
                  <a:srgbClr val="A56416"/>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a:t>
            </a:r>
            <a:r>
              <a:rPr lang="en-US" altLang="ja-JP" sz="900" dirty="0" err="1">
                <a:solidFill>
                  <a:srgbClr val="428226"/>
                </a:solidFill>
                <a:effectLst/>
                <a:latin typeface="Consolas" panose="020B0609020204030204" pitchFamily="49" charset="0"/>
              </a:rPr>
              <a:t>TodoItem_button</a:t>
            </a:r>
            <a:r>
              <a:rPr lang="en-US" altLang="ja-JP" sz="900" dirty="0">
                <a:solidFill>
                  <a:srgbClr val="428226"/>
                </a:solidFill>
                <a:effectLst/>
                <a:latin typeface="Consolas" panose="020B0609020204030204" pitchFamily="49" charset="0"/>
              </a:rPr>
              <a:t>"</a:t>
            </a:r>
            <a:r>
              <a:rPr lang="en-US" altLang="ja-JP" sz="900" dirty="0">
                <a:solidFill>
                  <a:srgbClr val="3778B7"/>
                </a:solidFill>
                <a:effectLst/>
                <a:latin typeface="Consolas" panose="020B0609020204030204" pitchFamily="49" charset="0"/>
              </a:rPr>
              <a:t>&gt;</a:t>
            </a:r>
            <a:r>
              <a:rPr lang="en-US" altLang="ja-JP" sz="900" dirty="0">
                <a:solidFill>
                  <a:srgbClr val="428226"/>
                </a:solidFill>
                <a:effectLst/>
                <a:latin typeface="Consolas" panose="020B0609020204030204" pitchFamily="49" charset="0"/>
              </a:rPr>
              <a:t>x</a:t>
            </a:r>
            <a:r>
              <a:rPr lang="en-US" altLang="ja-JP" sz="900" dirty="0">
                <a:solidFill>
                  <a:srgbClr val="3778B7"/>
                </a:solidFill>
                <a:effectLst/>
                <a:latin typeface="Consolas" panose="020B0609020204030204" pitchFamily="49" charset="0"/>
              </a:rPr>
              <a:t>&lt;/button&gt;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&lt;/div&gt;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&lt;/li&gt;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&lt;li</a:t>
            </a:r>
            <a:r>
              <a:rPr lang="en-US" altLang="ja-JP" sz="900" dirty="0">
                <a:solidFill>
                  <a:srgbClr val="428226"/>
                </a:solidFill>
                <a:effectLst/>
                <a:latin typeface="Consolas" panose="020B0609020204030204" pitchFamily="49" charset="0"/>
              </a:rPr>
              <a:t> </a:t>
            </a:r>
            <a:r>
              <a:rPr lang="en-US" altLang="ja-JP" sz="900" dirty="0" err="1">
                <a:solidFill>
                  <a:srgbClr val="B052A1"/>
                </a:solidFill>
                <a:effectLst/>
                <a:latin typeface="Consolas" panose="020B0609020204030204" pitchFamily="49" charset="0"/>
              </a:rPr>
              <a:t>className</a:t>
            </a:r>
            <a:r>
              <a:rPr lang="en-US" altLang="ja-JP" sz="900" dirty="0">
                <a:solidFill>
                  <a:srgbClr val="A56416"/>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a:t>
            </a:r>
            <a:r>
              <a:rPr lang="en-US" altLang="ja-JP" sz="900" dirty="0" err="1">
                <a:solidFill>
                  <a:srgbClr val="428226"/>
                </a:solidFill>
                <a:effectLst/>
                <a:latin typeface="Consolas" panose="020B0609020204030204" pitchFamily="49" charset="0"/>
              </a:rPr>
              <a:t>TodoItem_item</a:t>
            </a:r>
            <a:r>
              <a:rPr lang="en-US" altLang="ja-JP" sz="900" dirty="0">
                <a:solidFill>
                  <a:srgbClr val="428226"/>
                </a:solidFill>
                <a:effectLst/>
                <a:latin typeface="Consolas" panose="020B0609020204030204" pitchFamily="49" charset="0"/>
              </a:rPr>
              <a:t>"</a:t>
            </a:r>
            <a:r>
              <a:rPr lang="en-US" altLang="ja-JP" sz="900" dirty="0">
                <a:solidFill>
                  <a:srgbClr val="3778B7"/>
                </a:solidFill>
                <a:effectLst/>
                <a:latin typeface="Consolas" panose="020B0609020204030204" pitchFamily="49" charset="0"/>
              </a:rPr>
              <a:t>&gt;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&lt;div</a:t>
            </a:r>
            <a:r>
              <a:rPr lang="en-US" altLang="ja-JP" sz="900" dirty="0">
                <a:solidFill>
                  <a:srgbClr val="428226"/>
                </a:solidFill>
                <a:effectLst/>
                <a:latin typeface="Consolas" panose="020B0609020204030204" pitchFamily="49" charset="0"/>
              </a:rPr>
              <a:t> </a:t>
            </a:r>
            <a:r>
              <a:rPr lang="en-US" altLang="ja-JP" sz="900" dirty="0" err="1">
                <a:solidFill>
                  <a:srgbClr val="B052A1"/>
                </a:solidFill>
                <a:effectLst/>
                <a:latin typeface="Consolas" panose="020B0609020204030204" pitchFamily="49" charset="0"/>
              </a:rPr>
              <a:t>className</a:t>
            </a:r>
            <a:r>
              <a:rPr lang="en-US" altLang="ja-JP" sz="900" dirty="0">
                <a:solidFill>
                  <a:srgbClr val="A56416"/>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a:t>
            </a:r>
            <a:r>
              <a:rPr lang="en-US" altLang="ja-JP" sz="900" dirty="0" err="1">
                <a:solidFill>
                  <a:srgbClr val="428226"/>
                </a:solidFill>
                <a:effectLst/>
                <a:latin typeface="Consolas" panose="020B0609020204030204" pitchFamily="49" charset="0"/>
              </a:rPr>
              <a:t>TodoItem_todo</a:t>
            </a:r>
            <a:r>
              <a:rPr lang="en-US" altLang="ja-JP" sz="900" dirty="0">
                <a:solidFill>
                  <a:srgbClr val="428226"/>
                </a:solidFill>
                <a:effectLst/>
                <a:latin typeface="Consolas" panose="020B0609020204030204" pitchFamily="49" charset="0"/>
              </a:rPr>
              <a:t>"</a:t>
            </a:r>
            <a:r>
              <a:rPr lang="en-US" altLang="ja-JP" sz="900" dirty="0">
                <a:solidFill>
                  <a:srgbClr val="3778B7"/>
                </a:solidFill>
                <a:effectLst/>
                <a:latin typeface="Consolas" panose="020B0609020204030204" pitchFamily="49" charset="0"/>
              </a:rPr>
              <a:t>&gt;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&lt;label&gt;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&lt;input</a:t>
            </a:r>
            <a:r>
              <a:rPr lang="en-US" altLang="ja-JP" sz="900" dirty="0">
                <a:solidFill>
                  <a:srgbClr val="428226"/>
                </a:solidFill>
                <a:effectLst/>
                <a:latin typeface="Consolas" panose="020B0609020204030204" pitchFamily="49" charset="0"/>
              </a:rPr>
              <a:t> </a:t>
            </a:r>
            <a:r>
              <a:rPr lang="en-US" altLang="ja-JP" sz="900" dirty="0">
                <a:solidFill>
                  <a:srgbClr val="B052A1"/>
                </a:solidFill>
                <a:effectLst/>
                <a:latin typeface="Consolas" panose="020B0609020204030204" pitchFamily="49" charset="0"/>
              </a:rPr>
              <a:t>type</a:t>
            </a:r>
            <a:r>
              <a:rPr lang="en-US" altLang="ja-JP" sz="900" dirty="0">
                <a:solidFill>
                  <a:srgbClr val="A56416"/>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"checkbox" </a:t>
            </a:r>
            <a:r>
              <a:rPr lang="en-US" altLang="ja-JP" sz="900" dirty="0" err="1">
                <a:solidFill>
                  <a:srgbClr val="B052A1"/>
                </a:solidFill>
                <a:effectLst/>
                <a:latin typeface="Consolas" panose="020B0609020204030204" pitchFamily="49" charset="0"/>
              </a:rPr>
              <a:t>className</a:t>
            </a:r>
            <a:r>
              <a:rPr lang="en-US" altLang="ja-JP" sz="900" dirty="0">
                <a:solidFill>
                  <a:srgbClr val="A56416"/>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a:t>
            </a:r>
            <a:r>
              <a:rPr lang="en-US" altLang="ja-JP" sz="900" dirty="0" err="1">
                <a:solidFill>
                  <a:srgbClr val="428226"/>
                </a:solidFill>
                <a:effectLst/>
                <a:latin typeface="Consolas" panose="020B0609020204030204" pitchFamily="49" charset="0"/>
              </a:rPr>
              <a:t>TodoItem_checkbox</a:t>
            </a:r>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&lt;span&gt;</a:t>
            </a:r>
            <a:r>
              <a:rPr lang="ja-JP" altLang="en-US" sz="900" dirty="0">
                <a:solidFill>
                  <a:srgbClr val="428226"/>
                </a:solidFill>
                <a:effectLst/>
                <a:latin typeface="Consolas" panose="020B0609020204030204" pitchFamily="49" charset="0"/>
              </a:rPr>
              <a:t>買い物へ行く</a:t>
            </a:r>
            <a:r>
              <a:rPr lang="en-US" altLang="ja-JP" sz="900" dirty="0">
                <a:solidFill>
                  <a:srgbClr val="3778B7"/>
                </a:solidFill>
                <a:effectLst/>
                <a:latin typeface="Consolas" panose="020B0609020204030204" pitchFamily="49" charset="0"/>
              </a:rPr>
              <a:t>&lt;/span&gt;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&lt;/label&gt;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&lt;/div&gt;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&lt;div</a:t>
            </a:r>
            <a:r>
              <a:rPr lang="en-US" altLang="ja-JP" sz="900" dirty="0">
                <a:solidFill>
                  <a:srgbClr val="428226"/>
                </a:solidFill>
                <a:effectLst/>
                <a:latin typeface="Consolas" panose="020B0609020204030204" pitchFamily="49" charset="0"/>
              </a:rPr>
              <a:t> </a:t>
            </a:r>
            <a:r>
              <a:rPr lang="en-US" altLang="ja-JP" sz="900" dirty="0" err="1">
                <a:solidFill>
                  <a:srgbClr val="B052A1"/>
                </a:solidFill>
                <a:effectLst/>
                <a:latin typeface="Consolas" panose="020B0609020204030204" pitchFamily="49" charset="0"/>
              </a:rPr>
              <a:t>className</a:t>
            </a:r>
            <a:r>
              <a:rPr lang="en-US" altLang="ja-JP" sz="900" dirty="0">
                <a:solidFill>
                  <a:srgbClr val="A56416"/>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a:t>
            </a:r>
            <a:r>
              <a:rPr lang="en-US" altLang="ja-JP" sz="900" dirty="0" err="1">
                <a:solidFill>
                  <a:srgbClr val="428226"/>
                </a:solidFill>
                <a:effectLst/>
                <a:latin typeface="Consolas" panose="020B0609020204030204" pitchFamily="49" charset="0"/>
              </a:rPr>
              <a:t>TodoItem_delete</a:t>
            </a:r>
            <a:r>
              <a:rPr lang="en-US" altLang="ja-JP" sz="900" dirty="0">
                <a:solidFill>
                  <a:srgbClr val="428226"/>
                </a:solidFill>
                <a:effectLst/>
                <a:latin typeface="Consolas" panose="020B0609020204030204" pitchFamily="49" charset="0"/>
              </a:rPr>
              <a:t>"</a:t>
            </a:r>
            <a:r>
              <a:rPr lang="en-US" altLang="ja-JP" sz="900" dirty="0">
                <a:solidFill>
                  <a:srgbClr val="3778B7"/>
                </a:solidFill>
                <a:effectLst/>
                <a:latin typeface="Consolas" panose="020B0609020204030204" pitchFamily="49" charset="0"/>
              </a:rPr>
              <a:t>&gt;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&lt;button</a:t>
            </a:r>
            <a:r>
              <a:rPr lang="en-US" altLang="ja-JP" sz="900" dirty="0">
                <a:solidFill>
                  <a:srgbClr val="428226"/>
                </a:solidFill>
                <a:effectLst/>
                <a:latin typeface="Consolas" panose="020B0609020204030204" pitchFamily="49" charset="0"/>
              </a:rPr>
              <a:t> </a:t>
            </a:r>
            <a:r>
              <a:rPr lang="en-US" altLang="ja-JP" sz="900" dirty="0" err="1">
                <a:solidFill>
                  <a:srgbClr val="B052A1"/>
                </a:solidFill>
                <a:effectLst/>
                <a:latin typeface="Consolas" panose="020B0609020204030204" pitchFamily="49" charset="0"/>
              </a:rPr>
              <a:t>className</a:t>
            </a:r>
            <a:r>
              <a:rPr lang="en-US" altLang="ja-JP" sz="900" dirty="0">
                <a:solidFill>
                  <a:srgbClr val="A56416"/>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a:t>
            </a:r>
            <a:r>
              <a:rPr lang="en-US" altLang="ja-JP" sz="900" dirty="0" err="1">
                <a:solidFill>
                  <a:srgbClr val="428226"/>
                </a:solidFill>
                <a:effectLst/>
                <a:latin typeface="Consolas" panose="020B0609020204030204" pitchFamily="49" charset="0"/>
              </a:rPr>
              <a:t>TodoItem_button</a:t>
            </a:r>
            <a:r>
              <a:rPr lang="en-US" altLang="ja-JP" sz="900" dirty="0">
                <a:solidFill>
                  <a:srgbClr val="428226"/>
                </a:solidFill>
                <a:effectLst/>
                <a:latin typeface="Consolas" panose="020B0609020204030204" pitchFamily="49" charset="0"/>
              </a:rPr>
              <a:t>"</a:t>
            </a:r>
            <a:r>
              <a:rPr lang="en-US" altLang="ja-JP" sz="900" dirty="0">
                <a:solidFill>
                  <a:srgbClr val="3778B7"/>
                </a:solidFill>
                <a:effectLst/>
                <a:latin typeface="Consolas" panose="020B0609020204030204" pitchFamily="49" charset="0"/>
              </a:rPr>
              <a:t>&gt;</a:t>
            </a:r>
            <a:r>
              <a:rPr lang="en-US" altLang="ja-JP" sz="900" dirty="0">
                <a:solidFill>
                  <a:srgbClr val="428226"/>
                </a:solidFill>
                <a:effectLst/>
                <a:latin typeface="Consolas" panose="020B0609020204030204" pitchFamily="49" charset="0"/>
              </a:rPr>
              <a:t>x</a:t>
            </a:r>
            <a:r>
              <a:rPr lang="en-US" altLang="ja-JP" sz="900" dirty="0">
                <a:solidFill>
                  <a:srgbClr val="3778B7"/>
                </a:solidFill>
                <a:effectLst/>
                <a:latin typeface="Consolas" panose="020B0609020204030204" pitchFamily="49" charset="0"/>
              </a:rPr>
              <a:t>&lt;/button&gt;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&lt;/div&gt;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&lt;/li&gt;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&lt;/ul&gt;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&lt;/div&gt;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a:t>
            </a:r>
            <a:r>
              <a:rPr lang="en-US" altLang="ja-JP" sz="900" dirty="0" err="1">
                <a:solidFill>
                  <a:srgbClr val="428226"/>
                </a:solidFill>
                <a:effectLst/>
                <a:latin typeface="Consolas" panose="020B0609020204030204" pitchFamily="49" charset="0"/>
              </a:rPr>
              <a:t>React.Fragment</a:t>
            </a:r>
            <a:r>
              <a:rPr lang="en-US" altLang="ja-JP" sz="900" dirty="0">
                <a:solidFill>
                  <a:srgbClr val="3778B7"/>
                </a:solidFill>
                <a:effectLst/>
                <a:latin typeface="Consolas" panose="020B0609020204030204" pitchFamily="49" charset="0"/>
              </a:rPr>
              <a:t>&gt;</a:t>
            </a:r>
            <a:endParaRPr lang="en-US" altLang="ja-JP" sz="900" dirty="0">
              <a:solidFill>
                <a:srgbClr val="1A1A1A"/>
              </a:solidFill>
              <a:effectLst/>
              <a:latin typeface="Consolas" panose="020B0609020204030204" pitchFamily="49" charset="0"/>
            </a:endParaRPr>
          </a:p>
          <a:p>
            <a:r>
              <a:rPr lang="en-US" altLang="ja-JP" sz="900" dirty="0">
                <a:solidFill>
                  <a:schemeClr val="bg1">
                    <a:lumMod val="65000"/>
                  </a:schemeClr>
                </a:solidFill>
                <a:effectLst/>
                <a:latin typeface="Consolas" panose="020B0609020204030204" pitchFamily="49" charset="0"/>
              </a:rPr>
              <a:t>  );</a:t>
            </a:r>
          </a:p>
          <a:p>
            <a:r>
              <a:rPr lang="en-US" altLang="ja-JP" sz="900" dirty="0">
                <a:solidFill>
                  <a:schemeClr val="bg1">
                    <a:lumMod val="65000"/>
                  </a:schemeClr>
                </a:solidFill>
                <a:effectLst/>
                <a:latin typeface="Consolas" panose="020B0609020204030204" pitchFamily="49" charset="0"/>
              </a:rPr>
              <a:t>}</a:t>
            </a:r>
          </a:p>
          <a:p>
            <a:br>
              <a:rPr lang="en-US" altLang="ja-JP" sz="900" dirty="0">
                <a:solidFill>
                  <a:schemeClr val="bg1">
                    <a:lumMod val="65000"/>
                  </a:schemeClr>
                </a:solidFill>
                <a:effectLst/>
                <a:latin typeface="Consolas" panose="020B0609020204030204" pitchFamily="49" charset="0"/>
              </a:rPr>
            </a:br>
            <a:r>
              <a:rPr lang="en-US" altLang="ja-JP" sz="900" dirty="0">
                <a:solidFill>
                  <a:schemeClr val="bg1">
                    <a:lumMod val="65000"/>
                  </a:schemeClr>
                </a:solidFill>
                <a:effectLst/>
                <a:latin typeface="Consolas" panose="020B0609020204030204" pitchFamily="49" charset="0"/>
              </a:rPr>
              <a:t>export default App;</a:t>
            </a:r>
          </a:p>
        </p:txBody>
      </p:sp>
      <p:sp>
        <p:nvSpPr>
          <p:cNvPr id="5" name="テキスト ボックス 4">
            <a:extLst>
              <a:ext uri="{FF2B5EF4-FFF2-40B4-BE49-F238E27FC236}">
                <a16:creationId xmlns:a16="http://schemas.microsoft.com/office/drawing/2014/main" id="{571A26B6-516C-4A90-A685-FF6D881219DD}"/>
              </a:ext>
            </a:extLst>
          </p:cNvPr>
          <p:cNvSpPr txBox="1"/>
          <p:nvPr/>
        </p:nvSpPr>
        <p:spPr>
          <a:xfrm>
            <a:off x="838200" y="5326879"/>
            <a:ext cx="4317461" cy="1287212"/>
          </a:xfrm>
          <a:prstGeom prst="rect">
            <a:avLst/>
          </a:prstGeom>
          <a:solidFill>
            <a:schemeClr val="accent4"/>
          </a:solidFill>
        </p:spPr>
        <p:txBody>
          <a:bodyPr wrap="square" rtlCol="0">
            <a:spAutoFit/>
          </a:bodyPr>
          <a:lstStyle/>
          <a:p>
            <a:pPr>
              <a:lnSpc>
                <a:spcPts val="2400"/>
              </a:lnSpc>
            </a:pPr>
            <a:r>
              <a:rPr kumimoji="1" lang="en-US" altLang="ja-JP" sz="1600" dirty="0">
                <a:solidFill>
                  <a:schemeClr val="bg1"/>
                </a:solidFill>
                <a:latin typeface="Meiryo UI" panose="020B0604030504040204" pitchFamily="50" charset="-128"/>
                <a:ea typeface="Meiryo UI" panose="020B0604030504040204" pitchFamily="50" charset="-128"/>
              </a:rPr>
              <a:t>HTML</a:t>
            </a:r>
            <a:r>
              <a:rPr kumimoji="1" lang="ja-JP" altLang="en-US" sz="1600" dirty="0">
                <a:solidFill>
                  <a:schemeClr val="bg1"/>
                </a:solidFill>
                <a:latin typeface="Meiryo UI" panose="020B0604030504040204" pitchFamily="50" charset="-128"/>
                <a:ea typeface="Meiryo UI" panose="020B0604030504040204" pitchFamily="50" charset="-128"/>
              </a:rPr>
              <a:t>→</a:t>
            </a:r>
            <a:r>
              <a:rPr kumimoji="1" lang="en-US" altLang="ja-JP" sz="1600" dirty="0">
                <a:solidFill>
                  <a:schemeClr val="bg1"/>
                </a:solidFill>
                <a:latin typeface="Meiryo UI" panose="020B0604030504040204" pitchFamily="50" charset="-128"/>
                <a:ea typeface="Meiryo UI" panose="020B0604030504040204" pitchFamily="50" charset="-128"/>
              </a:rPr>
              <a:t>JSX</a:t>
            </a:r>
            <a:r>
              <a:rPr kumimoji="1" lang="ja-JP" altLang="en-US" sz="1600" dirty="0">
                <a:solidFill>
                  <a:schemeClr val="bg1"/>
                </a:solidFill>
                <a:latin typeface="Meiryo UI" panose="020B0604030504040204" pitchFamily="50" charset="-128"/>
                <a:ea typeface="Meiryo UI" panose="020B0604030504040204" pitchFamily="50" charset="-128"/>
              </a:rPr>
              <a:t>の変更内容</a:t>
            </a: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r>
              <a:rPr kumimoji="1" lang="en-US" altLang="ja-JP" sz="1600" dirty="0">
                <a:solidFill>
                  <a:schemeClr val="bg1"/>
                </a:solidFill>
                <a:latin typeface="Meiryo UI" panose="020B0604030504040204" pitchFamily="50" charset="-128"/>
                <a:ea typeface="Meiryo UI" panose="020B0604030504040204" pitchFamily="50" charset="-128"/>
              </a:rPr>
              <a:t>-</a:t>
            </a:r>
            <a:r>
              <a:rPr kumimoji="1" lang="ja-JP" altLang="en-US" sz="1600" dirty="0">
                <a:solidFill>
                  <a:schemeClr val="bg1"/>
                </a:solidFill>
                <a:latin typeface="Meiryo UI" panose="020B0604030504040204" pitchFamily="50" charset="-128"/>
                <a:ea typeface="Meiryo UI" panose="020B0604030504040204" pitchFamily="50" charset="-128"/>
              </a:rPr>
              <a:t> 親要素を</a:t>
            </a:r>
            <a:r>
              <a:rPr kumimoji="1" lang="en-US" altLang="ja-JP" sz="1600" dirty="0">
                <a:solidFill>
                  <a:schemeClr val="bg1"/>
                </a:solidFill>
                <a:latin typeface="Meiryo UI" panose="020B0604030504040204" pitchFamily="50" charset="-128"/>
                <a:ea typeface="Meiryo UI" panose="020B0604030504040204" pitchFamily="50" charset="-128"/>
              </a:rPr>
              <a:t>1</a:t>
            </a:r>
            <a:r>
              <a:rPr kumimoji="1" lang="ja-JP" altLang="en-US" sz="1600" dirty="0">
                <a:solidFill>
                  <a:schemeClr val="bg1"/>
                </a:solidFill>
                <a:latin typeface="Meiryo UI" panose="020B0604030504040204" pitchFamily="50" charset="-128"/>
                <a:ea typeface="Meiryo UI" panose="020B0604030504040204" pitchFamily="50" charset="-128"/>
              </a:rPr>
              <a:t>つにする</a:t>
            </a: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r>
              <a:rPr kumimoji="1" lang="en-US" altLang="ja-JP" sz="1600" dirty="0">
                <a:solidFill>
                  <a:schemeClr val="bg1"/>
                </a:solidFill>
                <a:latin typeface="Meiryo UI" panose="020B0604030504040204" pitchFamily="50" charset="-128"/>
                <a:ea typeface="Meiryo UI" panose="020B0604030504040204" pitchFamily="50" charset="-128"/>
              </a:rPr>
              <a:t>-</a:t>
            </a:r>
            <a:r>
              <a:rPr kumimoji="1" lang="ja-JP" altLang="en-US" sz="1600" dirty="0">
                <a:solidFill>
                  <a:schemeClr val="bg1"/>
                </a:solidFill>
                <a:latin typeface="Meiryo UI" panose="020B0604030504040204" pitchFamily="50" charset="-128"/>
                <a:ea typeface="Meiryo UI" panose="020B0604030504040204" pitchFamily="50" charset="-128"/>
              </a:rPr>
              <a:t> </a:t>
            </a:r>
            <a:r>
              <a:rPr kumimoji="1" lang="en-US" altLang="ja-JP" sz="1600" dirty="0">
                <a:solidFill>
                  <a:schemeClr val="bg1"/>
                </a:solidFill>
                <a:latin typeface="Meiryo UI" panose="020B0604030504040204" pitchFamily="50" charset="-128"/>
                <a:ea typeface="Meiryo UI" panose="020B0604030504040204" pitchFamily="50" charset="-128"/>
              </a:rPr>
              <a:t>class</a:t>
            </a:r>
            <a:r>
              <a:rPr kumimoji="1" lang="ja-JP" altLang="en-US" sz="1600" dirty="0">
                <a:solidFill>
                  <a:schemeClr val="bg1"/>
                </a:solidFill>
                <a:latin typeface="Meiryo UI" panose="020B0604030504040204" pitchFamily="50" charset="-128"/>
                <a:ea typeface="Meiryo UI" panose="020B0604030504040204" pitchFamily="50" charset="-128"/>
              </a:rPr>
              <a:t>属性→</a:t>
            </a:r>
            <a:r>
              <a:rPr kumimoji="1" lang="en-US" altLang="ja-JP" sz="1600" dirty="0" err="1">
                <a:solidFill>
                  <a:schemeClr val="bg1"/>
                </a:solidFill>
                <a:latin typeface="Meiryo UI" panose="020B0604030504040204" pitchFamily="50" charset="-128"/>
                <a:ea typeface="Meiryo UI" panose="020B0604030504040204" pitchFamily="50" charset="-128"/>
              </a:rPr>
              <a:t>className</a:t>
            </a:r>
            <a:r>
              <a:rPr kumimoji="1" lang="ja-JP" altLang="en-US" sz="1600" dirty="0">
                <a:solidFill>
                  <a:schemeClr val="bg1"/>
                </a:solidFill>
                <a:latin typeface="Meiryo UI" panose="020B0604030504040204" pitchFamily="50" charset="-128"/>
                <a:ea typeface="Meiryo UI" panose="020B0604030504040204" pitchFamily="50" charset="-128"/>
              </a:rPr>
              <a:t>属性にする</a:t>
            </a: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r>
              <a:rPr kumimoji="1" lang="en-US" altLang="ja-JP" sz="1600" dirty="0">
                <a:solidFill>
                  <a:schemeClr val="bg1"/>
                </a:solidFill>
                <a:latin typeface="Meiryo UI" panose="020B0604030504040204" pitchFamily="50" charset="-128"/>
                <a:ea typeface="Meiryo UI" panose="020B0604030504040204" pitchFamily="50" charset="-128"/>
              </a:rPr>
              <a:t>-</a:t>
            </a:r>
            <a:r>
              <a:rPr kumimoji="1" lang="ja-JP" altLang="en-US" sz="1600" dirty="0">
                <a:solidFill>
                  <a:schemeClr val="bg1"/>
                </a:solidFill>
                <a:latin typeface="Meiryo UI" panose="020B0604030504040204" pitchFamily="50" charset="-128"/>
                <a:ea typeface="Meiryo UI" panose="020B0604030504040204" pitchFamily="50" charset="-128"/>
              </a:rPr>
              <a:t> </a:t>
            </a:r>
            <a:r>
              <a:rPr kumimoji="1" lang="en-US" altLang="ja-JP" sz="1600" dirty="0">
                <a:solidFill>
                  <a:schemeClr val="bg1"/>
                </a:solidFill>
                <a:latin typeface="Meiryo UI" panose="020B0604030504040204" pitchFamily="50" charset="-128"/>
                <a:ea typeface="Meiryo UI" panose="020B0604030504040204" pitchFamily="50" charset="-128"/>
              </a:rPr>
              <a:t>checked</a:t>
            </a:r>
            <a:r>
              <a:rPr kumimoji="1" lang="ja-JP" altLang="en-US" sz="1600" dirty="0">
                <a:solidFill>
                  <a:schemeClr val="bg1"/>
                </a:solidFill>
                <a:latin typeface="Meiryo UI" panose="020B0604030504040204" pitchFamily="50" charset="-128"/>
                <a:ea typeface="Meiryo UI" panose="020B0604030504040204" pitchFamily="50" charset="-128"/>
              </a:rPr>
              <a:t>属性など</a:t>
            </a:r>
            <a:r>
              <a:rPr kumimoji="1" lang="en-US" altLang="ja-JP" sz="1600" dirty="0" err="1">
                <a:solidFill>
                  <a:schemeClr val="bg1"/>
                </a:solidFill>
                <a:latin typeface="Meiryo UI" panose="020B0604030504040204" pitchFamily="50" charset="-128"/>
                <a:ea typeface="Meiryo UI" panose="020B0604030504040204" pitchFamily="50" charset="-128"/>
              </a:rPr>
              <a:t>boolean</a:t>
            </a:r>
            <a:r>
              <a:rPr kumimoji="1" lang="ja-JP" altLang="en-US" sz="1600" dirty="0">
                <a:solidFill>
                  <a:schemeClr val="bg1"/>
                </a:solidFill>
                <a:latin typeface="Meiryo UI" panose="020B0604030504040204" pitchFamily="50" charset="-128"/>
                <a:ea typeface="Meiryo UI" panose="020B0604030504040204" pitchFamily="50" charset="-128"/>
              </a:rPr>
              <a:t>値は</a:t>
            </a:r>
            <a:r>
              <a:rPr kumimoji="1" lang="en-US" altLang="ja-JP" sz="1600" dirty="0">
                <a:solidFill>
                  <a:schemeClr val="bg1"/>
                </a:solidFill>
                <a:latin typeface="Meiryo UI" panose="020B0604030504040204" pitchFamily="50" charset="-128"/>
                <a:ea typeface="Meiryo UI" panose="020B0604030504040204" pitchFamily="50" charset="-128"/>
              </a:rPr>
              <a:t>{JS</a:t>
            </a:r>
            <a:r>
              <a:rPr kumimoji="1" lang="ja-JP" altLang="en-US" sz="1600" dirty="0">
                <a:solidFill>
                  <a:schemeClr val="bg1"/>
                </a:solidFill>
                <a:latin typeface="Meiryo UI" panose="020B0604030504040204" pitchFamily="50" charset="-128"/>
                <a:ea typeface="Meiryo UI" panose="020B0604030504040204" pitchFamily="50" charset="-128"/>
              </a:rPr>
              <a:t>式</a:t>
            </a:r>
            <a:r>
              <a:rPr kumimoji="1" lang="en-US" altLang="ja-JP" sz="1600" dirty="0">
                <a:solidFill>
                  <a:schemeClr val="bg1"/>
                </a:solidFill>
                <a:latin typeface="Meiryo UI" panose="020B0604030504040204" pitchFamily="50" charset="-128"/>
                <a:ea typeface="Meiryo UI" panose="020B0604030504040204" pitchFamily="50" charset="-128"/>
              </a:rPr>
              <a:t>}</a:t>
            </a:r>
            <a:r>
              <a:rPr kumimoji="1" lang="ja-JP" altLang="en-US" sz="1600" dirty="0">
                <a:solidFill>
                  <a:schemeClr val="bg1"/>
                </a:solidFill>
                <a:latin typeface="Meiryo UI" panose="020B0604030504040204" pitchFamily="50" charset="-128"/>
                <a:ea typeface="Meiryo UI" panose="020B0604030504040204" pitchFamily="50" charset="-128"/>
              </a:rPr>
              <a:t>にする</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86078946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144340"/>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次に</a:t>
            </a:r>
            <a:r>
              <a:rPr kumimoji="1" lang="en-US" altLang="ja-JP" sz="2000" dirty="0">
                <a:latin typeface="Meiryo UI" panose="020B0604030504040204" pitchFamily="50" charset="-128"/>
                <a:ea typeface="Meiryo UI" panose="020B0604030504040204" pitchFamily="50" charset="-128"/>
              </a:rPr>
              <a:t>CSS</a:t>
            </a:r>
            <a:r>
              <a:rPr kumimoji="1" lang="ja-JP" altLang="en-US" sz="2000" dirty="0">
                <a:latin typeface="Meiryo UI" panose="020B0604030504040204" pitchFamily="50" charset="-128"/>
                <a:ea typeface="Meiryo UI" panose="020B0604030504040204" pitchFamily="50" charset="-128"/>
              </a:rPr>
              <a:t>を反映します。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err="1">
                <a:latin typeface="Meiryo UI" panose="020B0604030504040204" pitchFamily="50" charset="-128"/>
                <a:ea typeface="Meiryo UI" panose="020B0604030504040204" pitchFamily="50" charset="-128"/>
              </a:rPr>
              <a:t>src</a:t>
            </a:r>
            <a:r>
              <a:rPr kumimoji="1" lang="ja-JP" altLang="en-US" sz="2000" dirty="0">
                <a:latin typeface="Meiryo UI" panose="020B0604030504040204" pitchFamily="50" charset="-128"/>
                <a:ea typeface="Meiryo UI" panose="020B0604030504040204" pitchFamily="50" charset="-128"/>
              </a:rPr>
              <a:t>ディレクトリに</a:t>
            </a:r>
            <a:r>
              <a:rPr kumimoji="1" lang="en-US" altLang="ja-JP" sz="2000" dirty="0">
                <a:highlight>
                  <a:srgbClr val="FFFF00"/>
                </a:highlight>
                <a:latin typeface="Meiryo UI" panose="020B0604030504040204" pitchFamily="50" charset="-128"/>
                <a:ea typeface="Meiryo UI" panose="020B0604030504040204" pitchFamily="50" charset="-128"/>
              </a:rPr>
              <a:t>App.css</a:t>
            </a:r>
            <a:r>
              <a:rPr kumimoji="1" lang="ja-JP" altLang="en-US" sz="2000" dirty="0">
                <a:latin typeface="Meiryo UI" panose="020B0604030504040204" pitchFamily="50" charset="-128"/>
                <a:ea typeface="Meiryo UI" panose="020B0604030504040204" pitchFamily="50" charset="-128"/>
              </a:rPr>
              <a:t>ファイルを作成し、</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モックの</a:t>
            </a:r>
            <a:r>
              <a:rPr kumimoji="1" lang="en-US" altLang="ja-JP" sz="2000" dirty="0">
                <a:latin typeface="Meiryo UI" panose="020B0604030504040204" pitchFamily="50" charset="-128"/>
                <a:ea typeface="Meiryo UI" panose="020B0604030504040204" pitchFamily="50" charset="-128"/>
              </a:rPr>
              <a:t>CSS</a:t>
            </a:r>
            <a:r>
              <a:rPr kumimoji="1" lang="ja-JP" altLang="en-US" sz="2000" dirty="0">
                <a:latin typeface="Meiryo UI" panose="020B0604030504040204" pitchFamily="50" charset="-128"/>
                <a:ea typeface="Meiryo UI" panose="020B0604030504040204" pitchFamily="50" charset="-128"/>
              </a:rPr>
              <a:t>を全てコピペします。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モックの場所</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spa-</a:t>
            </a:r>
            <a:r>
              <a:rPr kumimoji="1" lang="en-US" altLang="ja-JP" sz="2000" dirty="0" err="1">
                <a:highlight>
                  <a:srgbClr val="FFFF00"/>
                </a:highlight>
                <a:latin typeface="Meiryo UI" panose="020B0604030504040204" pitchFamily="50" charset="-128"/>
                <a:ea typeface="Meiryo UI" panose="020B0604030504040204" pitchFamily="50" charset="-128"/>
              </a:rPr>
              <a:t>restapi</a:t>
            </a:r>
            <a:r>
              <a:rPr kumimoji="1" lang="en-US" altLang="ja-JP" sz="2000" dirty="0">
                <a:highlight>
                  <a:srgbClr val="FFFF00"/>
                </a:highlight>
                <a:latin typeface="Meiryo UI" panose="020B0604030504040204" pitchFamily="50" charset="-128"/>
                <a:ea typeface="Meiryo UI" panose="020B0604030504040204" pitchFamily="50" charset="-128"/>
              </a:rPr>
              <a:t>-</a:t>
            </a:r>
            <a:r>
              <a:rPr kumimoji="1" lang="en-US" altLang="ja-JP" sz="2000" dirty="0" err="1">
                <a:highlight>
                  <a:srgbClr val="FFFF00"/>
                </a:highlight>
                <a:latin typeface="Meiryo UI" panose="020B0604030504040204" pitchFamily="50" charset="-128"/>
                <a:ea typeface="Meiryo UI" panose="020B0604030504040204" pitchFamily="50" charset="-128"/>
              </a:rPr>
              <a:t>handson</a:t>
            </a:r>
            <a:r>
              <a:rPr kumimoji="1" lang="en-US" altLang="ja-JP" sz="2000" dirty="0">
                <a:highlight>
                  <a:srgbClr val="FFFF00"/>
                </a:highlight>
                <a:latin typeface="Meiryo UI" panose="020B0604030504040204" pitchFamily="50" charset="-128"/>
                <a:ea typeface="Meiryo UI" panose="020B0604030504040204" pitchFamily="50" charset="-128"/>
              </a:rPr>
              <a:t>/</a:t>
            </a:r>
            <a:r>
              <a:rPr kumimoji="1" lang="en-US" altLang="ja-JP" sz="2000" dirty="0" err="1">
                <a:highlight>
                  <a:srgbClr val="FFFF00"/>
                </a:highlight>
                <a:latin typeface="Meiryo UI" panose="020B0604030504040204" pitchFamily="50" charset="-128"/>
                <a:ea typeface="Meiryo UI" panose="020B0604030504040204" pitchFamily="50" charset="-128"/>
              </a:rPr>
              <a:t>todo</a:t>
            </a:r>
            <a:r>
              <a:rPr kumimoji="1" lang="en-US" altLang="ja-JP" sz="2000" dirty="0">
                <a:highlight>
                  <a:srgbClr val="FFFF00"/>
                </a:highlight>
                <a:latin typeface="Meiryo UI" panose="020B0604030504040204" pitchFamily="50" charset="-128"/>
                <a:ea typeface="Meiryo UI" panose="020B0604030504040204" pitchFamily="50" charset="-128"/>
              </a:rPr>
              <a:t>-app-mock/</a:t>
            </a:r>
          </a:p>
          <a:p>
            <a:pPr>
              <a:lnSpc>
                <a:spcPts val="3200"/>
              </a:lnSpc>
            </a:pP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3200"/>
              </a:lnSpc>
            </a:pPr>
            <a:r>
              <a:rPr kumimoji="1" lang="en-US" altLang="ja-JP" sz="2000" dirty="0" err="1">
                <a:latin typeface="Meiryo UI" panose="020B0604030504040204" pitchFamily="50" charset="-128"/>
                <a:ea typeface="Meiryo UI" panose="020B0604030504040204" pitchFamily="50" charset="-128"/>
              </a:rPr>
              <a:t>App.tsx</a:t>
            </a:r>
            <a:r>
              <a:rPr kumimoji="1" lang="ja-JP" altLang="en-US" sz="2000" dirty="0">
                <a:latin typeface="Meiryo UI" panose="020B0604030504040204" pitchFamily="50" charset="-128"/>
                <a:ea typeface="Meiryo UI" panose="020B0604030504040204" pitchFamily="50" charset="-128"/>
              </a:rPr>
              <a:t>で</a:t>
            </a:r>
            <a:r>
              <a:rPr kumimoji="1" lang="en-US" altLang="ja-JP" sz="2000" dirty="0">
                <a:highlight>
                  <a:srgbClr val="FFFF00"/>
                </a:highlight>
                <a:latin typeface="Meiryo UI" panose="020B0604030504040204" pitchFamily="50" charset="-128"/>
                <a:ea typeface="Meiryo UI" panose="020B0604030504040204" pitchFamily="50" charset="-128"/>
              </a:rPr>
              <a:t>App.css</a:t>
            </a:r>
            <a:r>
              <a:rPr kumimoji="1" lang="ja-JP" altLang="en-US" sz="2000" dirty="0">
                <a:highlight>
                  <a:srgbClr val="FFFF00"/>
                </a:highlight>
                <a:latin typeface="Meiryo UI" panose="020B0604030504040204" pitchFamily="50" charset="-128"/>
                <a:ea typeface="Meiryo UI" panose="020B0604030504040204" pitchFamily="50" charset="-128"/>
              </a:rPr>
              <a:t>をインポートする</a:t>
            </a:r>
            <a:r>
              <a:rPr kumimoji="1" lang="ja-JP" altLang="en-US" sz="2000" dirty="0">
                <a:latin typeface="Meiryo UI" panose="020B0604030504040204" pitchFamily="50" charset="-128"/>
                <a:ea typeface="Meiryo UI" panose="020B0604030504040204" pitchFamily="50" charset="-128"/>
              </a:rPr>
              <a:t>と</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インポートした</a:t>
            </a:r>
            <a:r>
              <a:rPr kumimoji="1" lang="en-US" altLang="ja-JP" sz="2000" dirty="0">
                <a:latin typeface="Meiryo UI" panose="020B0604030504040204" pitchFamily="50" charset="-128"/>
                <a:ea typeface="Meiryo UI" panose="020B0604030504040204" pitchFamily="50" charset="-128"/>
              </a:rPr>
              <a:t>CSS</a:t>
            </a:r>
            <a:r>
              <a:rPr kumimoji="1" lang="ja-JP" altLang="en-US" sz="2000" dirty="0">
                <a:latin typeface="Meiryo UI" panose="020B0604030504040204" pitchFamily="50" charset="-128"/>
                <a:ea typeface="Meiryo UI" panose="020B0604030504040204" pitchFamily="50" charset="-128"/>
              </a:rPr>
              <a:t>が適用されます。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CSS</a:t>
            </a:r>
            <a:r>
              <a:rPr kumimoji="1" lang="ja-JP" altLang="en-US" sz="2800" b="1" dirty="0">
                <a:latin typeface="Meiryo UI" panose="020B0604030504040204" pitchFamily="50" charset="-128"/>
                <a:ea typeface="Meiryo UI" panose="020B0604030504040204" pitchFamily="50" charset="-128"/>
              </a:rPr>
              <a:t>の反映</a:t>
            </a:r>
          </a:p>
        </p:txBody>
      </p:sp>
      <p:sp>
        <p:nvSpPr>
          <p:cNvPr id="2" name="スライド番号プレースホルダー 1">
            <a:extLst>
              <a:ext uri="{FF2B5EF4-FFF2-40B4-BE49-F238E27FC236}">
                <a16:creationId xmlns:a16="http://schemas.microsoft.com/office/drawing/2014/main" id="{55B19FB8-262D-41EF-A938-8D7ED132C034}"/>
              </a:ext>
            </a:extLst>
          </p:cNvPr>
          <p:cNvSpPr>
            <a:spLocks noGrp="1"/>
          </p:cNvSpPr>
          <p:nvPr>
            <p:ph type="sldNum" sz="quarter" idx="12"/>
          </p:nvPr>
        </p:nvSpPr>
        <p:spPr/>
        <p:txBody>
          <a:bodyPr/>
          <a:lstStyle/>
          <a:p>
            <a:fld id="{A783C381-2822-4F05-8A88-66F73725CF2D}" type="slidenum">
              <a:rPr kumimoji="1" lang="ja-JP" altLang="en-US" smtClean="0"/>
              <a:t>44</a:t>
            </a:fld>
            <a:endParaRPr kumimoji="1" lang="ja-JP" altLang="en-US"/>
          </a:p>
        </p:txBody>
      </p:sp>
      <p:sp>
        <p:nvSpPr>
          <p:cNvPr id="4" name="矢印: 右 3">
            <a:extLst>
              <a:ext uri="{FF2B5EF4-FFF2-40B4-BE49-F238E27FC236}">
                <a16:creationId xmlns:a16="http://schemas.microsoft.com/office/drawing/2014/main" id="{0016E19F-F0FE-48DD-970E-A83620D1D518}"/>
              </a:ext>
            </a:extLst>
          </p:cNvPr>
          <p:cNvSpPr/>
          <p:nvPr/>
        </p:nvSpPr>
        <p:spPr>
          <a:xfrm rot="20402579">
            <a:off x="8544810" y="2131064"/>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9" name="図 8">
            <a:extLst>
              <a:ext uri="{FF2B5EF4-FFF2-40B4-BE49-F238E27FC236}">
                <a16:creationId xmlns:a16="http://schemas.microsoft.com/office/drawing/2014/main" id="{4D705305-F5CB-43BB-AED1-EA27FFA2D068}"/>
              </a:ext>
            </a:extLst>
          </p:cNvPr>
          <p:cNvPicPr>
            <a:picLocks noChangeAspect="1"/>
          </p:cNvPicPr>
          <p:nvPr/>
        </p:nvPicPr>
        <p:blipFill>
          <a:blip r:embed="rId3"/>
          <a:stretch>
            <a:fillRect/>
          </a:stretch>
        </p:blipFill>
        <p:spPr>
          <a:xfrm>
            <a:off x="9418199" y="822848"/>
            <a:ext cx="1872200" cy="2606152"/>
          </a:xfrm>
          <a:prstGeom prst="rect">
            <a:avLst/>
          </a:prstGeom>
          <a:ln>
            <a:noFill/>
          </a:ln>
          <a:effectLst>
            <a:outerShdw blurRad="292100" dist="139700" dir="2700000" algn="tl" rotWithShape="0">
              <a:srgbClr val="333333">
                <a:alpha val="65000"/>
              </a:srgbClr>
            </a:outerShdw>
          </a:effectLst>
        </p:spPr>
      </p:pic>
      <p:pic>
        <p:nvPicPr>
          <p:cNvPr id="11" name="図 10">
            <a:extLst>
              <a:ext uri="{FF2B5EF4-FFF2-40B4-BE49-F238E27FC236}">
                <a16:creationId xmlns:a16="http://schemas.microsoft.com/office/drawing/2014/main" id="{ADF1B1A5-EFCD-4D77-A707-38F867DABA4B}"/>
              </a:ext>
            </a:extLst>
          </p:cNvPr>
          <p:cNvPicPr>
            <a:picLocks noChangeAspect="1"/>
          </p:cNvPicPr>
          <p:nvPr/>
        </p:nvPicPr>
        <p:blipFill>
          <a:blip r:embed="rId4"/>
          <a:stretch>
            <a:fillRect/>
          </a:stretch>
        </p:blipFill>
        <p:spPr>
          <a:xfrm>
            <a:off x="5986021" y="2125924"/>
            <a:ext cx="2152950" cy="714475"/>
          </a:xfrm>
          <a:prstGeom prst="rect">
            <a:avLst/>
          </a:prstGeom>
          <a:ln>
            <a:noFill/>
          </a:ln>
          <a:effectLst>
            <a:outerShdw blurRad="292100" dist="139700" dir="2700000" algn="tl" rotWithShape="0">
              <a:srgbClr val="333333">
                <a:alpha val="65000"/>
              </a:srgbClr>
            </a:outerShdw>
          </a:effectLst>
        </p:spPr>
      </p:pic>
      <p:pic>
        <p:nvPicPr>
          <p:cNvPr id="17" name="図 16">
            <a:extLst>
              <a:ext uri="{FF2B5EF4-FFF2-40B4-BE49-F238E27FC236}">
                <a16:creationId xmlns:a16="http://schemas.microsoft.com/office/drawing/2014/main" id="{2F8F9CDA-0629-49EF-989E-AEA39053DE31}"/>
              </a:ext>
            </a:extLst>
          </p:cNvPr>
          <p:cNvPicPr>
            <a:picLocks noChangeAspect="1"/>
          </p:cNvPicPr>
          <p:nvPr/>
        </p:nvPicPr>
        <p:blipFill>
          <a:blip r:embed="rId5"/>
          <a:stretch>
            <a:fillRect/>
          </a:stretch>
        </p:blipFill>
        <p:spPr>
          <a:xfrm>
            <a:off x="6532780" y="4207486"/>
            <a:ext cx="4752102" cy="1824807"/>
          </a:xfrm>
          <a:prstGeom prst="rect">
            <a:avLst/>
          </a:prstGeom>
          <a:ln>
            <a:noFill/>
          </a:ln>
          <a:effectLst>
            <a:outerShdw blurRad="292100" dist="139700" dir="2700000" algn="tl" rotWithShape="0">
              <a:srgbClr val="333333">
                <a:alpha val="65000"/>
              </a:srgbClr>
            </a:outerShdw>
          </a:effectLst>
        </p:spPr>
      </p:pic>
      <p:sp>
        <p:nvSpPr>
          <p:cNvPr id="19" name="矢印: 右 18">
            <a:extLst>
              <a:ext uri="{FF2B5EF4-FFF2-40B4-BE49-F238E27FC236}">
                <a16:creationId xmlns:a16="http://schemas.microsoft.com/office/drawing/2014/main" id="{4C388128-83D3-4205-811A-83476741AD8F}"/>
              </a:ext>
            </a:extLst>
          </p:cNvPr>
          <p:cNvSpPr/>
          <p:nvPr/>
        </p:nvSpPr>
        <p:spPr>
          <a:xfrm rot="6397964">
            <a:off x="10114525" y="3654876"/>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1" name="テキスト ボックス 20">
            <a:extLst>
              <a:ext uri="{FF2B5EF4-FFF2-40B4-BE49-F238E27FC236}">
                <a16:creationId xmlns:a16="http://schemas.microsoft.com/office/drawing/2014/main" id="{69CBC265-7FBC-4DB2-B290-6F9B35FF1E4D}"/>
              </a:ext>
            </a:extLst>
          </p:cNvPr>
          <p:cNvSpPr txBox="1"/>
          <p:nvPr/>
        </p:nvSpPr>
        <p:spPr>
          <a:xfrm>
            <a:off x="5986021" y="3034713"/>
            <a:ext cx="3051205" cy="671659"/>
          </a:xfrm>
          <a:prstGeom prst="rect">
            <a:avLst/>
          </a:prstGeom>
          <a:solidFill>
            <a:schemeClr val="accent4"/>
          </a:solidFill>
        </p:spPr>
        <p:txBody>
          <a:bodyPr wrap="square" rtlCol="0">
            <a:spAutoFit/>
          </a:bodyPr>
          <a:lstStyle/>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はじめにアプリを起動します。</a:t>
            </a: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変更したら検知して反映されます。</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
        <p:nvSpPr>
          <p:cNvPr id="23" name="テキスト ボックス 22">
            <a:extLst>
              <a:ext uri="{FF2B5EF4-FFF2-40B4-BE49-F238E27FC236}">
                <a16:creationId xmlns:a16="http://schemas.microsoft.com/office/drawing/2014/main" id="{8CE704F2-B189-4FD0-B758-A7C6616E9FD6}"/>
              </a:ext>
            </a:extLst>
          </p:cNvPr>
          <p:cNvSpPr txBox="1"/>
          <p:nvPr/>
        </p:nvSpPr>
        <p:spPr>
          <a:xfrm>
            <a:off x="9663229" y="307614"/>
            <a:ext cx="1382140" cy="363882"/>
          </a:xfrm>
          <a:prstGeom prst="rect">
            <a:avLst/>
          </a:prstGeom>
          <a:solidFill>
            <a:schemeClr val="accent4"/>
          </a:solidFill>
        </p:spPr>
        <p:txBody>
          <a:bodyPr wrap="square" rtlCol="0">
            <a:spAutoFit/>
          </a:bodyPr>
          <a:lstStyle/>
          <a:p>
            <a:pPr>
              <a:lnSpc>
                <a:spcPts val="2400"/>
              </a:lnSpc>
            </a:pPr>
            <a:r>
              <a:rPr kumimoji="1" lang="en-US" altLang="ja-JP" sz="1600" dirty="0">
                <a:solidFill>
                  <a:schemeClr val="bg1"/>
                </a:solidFill>
                <a:latin typeface="Meiryo UI" panose="020B0604030504040204" pitchFamily="50" charset="-128"/>
                <a:ea typeface="Meiryo UI" panose="020B0604030504040204" pitchFamily="50" charset="-128"/>
              </a:rPr>
              <a:t>HTML</a:t>
            </a:r>
            <a:r>
              <a:rPr kumimoji="1" lang="ja-JP" altLang="en-US" sz="1600" dirty="0">
                <a:solidFill>
                  <a:schemeClr val="bg1"/>
                </a:solidFill>
                <a:latin typeface="Meiryo UI" panose="020B0604030504040204" pitchFamily="50" charset="-128"/>
                <a:ea typeface="Meiryo UI" panose="020B0604030504040204" pitchFamily="50" charset="-128"/>
              </a:rPr>
              <a:t>を反映</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
        <p:nvSpPr>
          <p:cNvPr id="25" name="テキスト ボックス 24">
            <a:extLst>
              <a:ext uri="{FF2B5EF4-FFF2-40B4-BE49-F238E27FC236}">
                <a16:creationId xmlns:a16="http://schemas.microsoft.com/office/drawing/2014/main" id="{0D612D59-28E6-4877-86C2-B3F330F0EB8C}"/>
              </a:ext>
            </a:extLst>
          </p:cNvPr>
          <p:cNvSpPr txBox="1"/>
          <p:nvPr/>
        </p:nvSpPr>
        <p:spPr>
          <a:xfrm>
            <a:off x="10118490" y="6175252"/>
            <a:ext cx="1166391" cy="363882"/>
          </a:xfrm>
          <a:prstGeom prst="rect">
            <a:avLst/>
          </a:prstGeom>
          <a:solidFill>
            <a:schemeClr val="accent4"/>
          </a:solidFill>
        </p:spPr>
        <p:txBody>
          <a:bodyPr wrap="square" rtlCol="0">
            <a:spAutoFit/>
          </a:bodyPr>
          <a:lstStyle/>
          <a:p>
            <a:pPr>
              <a:lnSpc>
                <a:spcPts val="2400"/>
              </a:lnSpc>
            </a:pPr>
            <a:r>
              <a:rPr kumimoji="1" lang="en-US" altLang="ja-JP" sz="1600" dirty="0">
                <a:solidFill>
                  <a:schemeClr val="bg1"/>
                </a:solidFill>
                <a:latin typeface="Meiryo UI" panose="020B0604030504040204" pitchFamily="50" charset="-128"/>
                <a:ea typeface="Meiryo UI" panose="020B0604030504040204" pitchFamily="50" charset="-128"/>
              </a:rPr>
              <a:t>CSS</a:t>
            </a:r>
            <a:r>
              <a:rPr kumimoji="1" lang="ja-JP" altLang="en-US" sz="1600" dirty="0">
                <a:solidFill>
                  <a:schemeClr val="bg1"/>
                </a:solidFill>
                <a:latin typeface="Meiryo UI" panose="020B0604030504040204" pitchFamily="50" charset="-128"/>
                <a:ea typeface="Meiryo UI" panose="020B0604030504040204" pitchFamily="50" charset="-128"/>
              </a:rPr>
              <a:t>を反映</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20667321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　　　　　</a:t>
            </a:r>
            <a:r>
              <a:rPr kumimoji="1" lang="en-US" altLang="ja-JP" sz="2800" b="1" dirty="0">
                <a:latin typeface="Meiryo UI" panose="020B0604030504040204" pitchFamily="50" charset="-128"/>
                <a:ea typeface="Meiryo UI" panose="020B0604030504040204" pitchFamily="50" charset="-128"/>
              </a:rPr>
              <a:t>App.css</a:t>
            </a:r>
            <a:r>
              <a:rPr kumimoji="1" lang="ja-JP" altLang="en-US" sz="2800" b="1" dirty="0">
                <a:latin typeface="Meiryo UI" panose="020B0604030504040204" pitchFamily="50" charset="-128"/>
                <a:ea typeface="Meiryo UI" panose="020B0604030504040204" pitchFamily="50" charset="-128"/>
              </a:rPr>
              <a:t>　　　　　　　　　　　　</a:t>
            </a:r>
            <a:r>
              <a:rPr kumimoji="1" lang="en-US" altLang="ja-JP" sz="2800" b="1" dirty="0" err="1">
                <a:latin typeface="Meiryo UI" panose="020B0604030504040204" pitchFamily="50" charset="-128"/>
                <a:ea typeface="Meiryo UI" panose="020B0604030504040204" pitchFamily="50" charset="-128"/>
              </a:rPr>
              <a:t>App.tsx</a:t>
            </a:r>
            <a:endParaRPr kumimoji="1" lang="ja-JP" altLang="en-US" sz="2800" b="1" dirty="0">
              <a:latin typeface="Meiryo UI" panose="020B0604030504040204" pitchFamily="50" charset="-128"/>
              <a:ea typeface="Meiryo UI" panose="020B0604030504040204" pitchFamily="50" charset="-128"/>
            </a:endParaRPr>
          </a:p>
        </p:txBody>
      </p:sp>
      <p:sp>
        <p:nvSpPr>
          <p:cNvPr id="16" name="テキスト ボックス 15">
            <a:extLst>
              <a:ext uri="{FF2B5EF4-FFF2-40B4-BE49-F238E27FC236}">
                <a16:creationId xmlns:a16="http://schemas.microsoft.com/office/drawing/2014/main" id="{DA93C90C-96C6-4201-848E-8004F125E138}"/>
              </a:ext>
            </a:extLst>
          </p:cNvPr>
          <p:cNvSpPr txBox="1"/>
          <p:nvPr/>
        </p:nvSpPr>
        <p:spPr>
          <a:xfrm>
            <a:off x="10768518" y="169054"/>
            <a:ext cx="1307547" cy="451021"/>
          </a:xfrm>
          <a:prstGeom prst="rect">
            <a:avLst/>
          </a:prstGeom>
          <a:solidFill>
            <a:schemeClr val="accent6"/>
          </a:solidFill>
        </p:spPr>
        <p:txBody>
          <a:bodyPr wrap="square" rtlCol="0">
            <a:spAutoFit/>
          </a:bodyPr>
          <a:lstStyle/>
          <a:p>
            <a:pPr>
              <a:lnSpc>
                <a:spcPts val="3200"/>
              </a:lnSpc>
            </a:pPr>
            <a:r>
              <a:rPr kumimoji="1" lang="ja-JP" altLang="en-US" sz="2000" dirty="0">
                <a:solidFill>
                  <a:schemeClr val="bg1"/>
                </a:solidFill>
                <a:latin typeface="Meiryo UI" panose="020B0604030504040204" pitchFamily="50" charset="-128"/>
                <a:ea typeface="Meiryo UI" panose="020B0604030504040204" pitchFamily="50" charset="-128"/>
              </a:rPr>
              <a:t>リーディング</a:t>
            </a:r>
            <a:endParaRPr kumimoji="1" lang="en-US" altLang="ja-JP" sz="2000" dirty="0">
              <a:solidFill>
                <a:schemeClr val="bg1"/>
              </a:solidFill>
              <a:latin typeface="Meiryo UI" panose="020B0604030504040204" pitchFamily="50" charset="-128"/>
              <a:ea typeface="Meiryo UI" panose="020B0604030504040204" pitchFamily="50" charset="-128"/>
            </a:endParaRPr>
          </a:p>
        </p:txBody>
      </p:sp>
      <p:sp>
        <p:nvSpPr>
          <p:cNvPr id="4" name="テキスト ボックス 3">
            <a:extLst>
              <a:ext uri="{FF2B5EF4-FFF2-40B4-BE49-F238E27FC236}">
                <a16:creationId xmlns:a16="http://schemas.microsoft.com/office/drawing/2014/main" id="{50074ECF-BAC1-4CBB-B952-E4556B48766B}"/>
              </a:ext>
            </a:extLst>
          </p:cNvPr>
          <p:cNvSpPr txBox="1"/>
          <p:nvPr/>
        </p:nvSpPr>
        <p:spPr>
          <a:xfrm>
            <a:off x="1673157" y="1008628"/>
            <a:ext cx="3424138" cy="4201150"/>
          </a:xfrm>
          <a:prstGeom prst="rect">
            <a:avLst/>
          </a:prstGeom>
          <a:solidFill>
            <a:schemeClr val="accent3">
              <a:lumMod val="20000"/>
              <a:lumOff val="80000"/>
            </a:schemeClr>
          </a:solidFill>
        </p:spPr>
        <p:txBody>
          <a:bodyPr wrap="square" bIns="0" rtlCol="0">
            <a:spAutoFit/>
          </a:bodyPr>
          <a:lstStyle/>
          <a:p>
            <a:r>
              <a:rPr lang="en-US" altLang="ja-JP" sz="900" b="0" dirty="0">
                <a:solidFill>
                  <a:srgbClr val="3778B7"/>
                </a:solidFill>
                <a:effectLst/>
                <a:latin typeface="Consolas" panose="020B0609020204030204" pitchFamily="49" charset="0"/>
              </a:rPr>
              <a:t>body</a:t>
            </a:r>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  </a:t>
            </a:r>
            <a:r>
              <a:rPr lang="en-US" altLang="ja-JP" sz="900" b="0" dirty="0">
                <a:solidFill>
                  <a:srgbClr val="428226"/>
                </a:solidFill>
                <a:effectLst/>
                <a:latin typeface="Consolas" panose="020B0609020204030204" pitchFamily="49" charset="0"/>
              </a:rPr>
              <a:t>margin</a:t>
            </a:r>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0</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a:t>
            </a:r>
          </a:p>
          <a:p>
            <a:br>
              <a:rPr lang="en-US" altLang="ja-JP" sz="900" b="0" dirty="0">
                <a:solidFill>
                  <a:srgbClr val="1A1A1A"/>
                </a:solidFill>
                <a:effectLst/>
                <a:latin typeface="Consolas" panose="020B0609020204030204" pitchFamily="49" charset="0"/>
              </a:rPr>
            </a:br>
            <a:r>
              <a:rPr lang="en-US" altLang="ja-JP" sz="900" b="0" dirty="0">
                <a:solidFill>
                  <a:srgbClr val="3778B7"/>
                </a:solidFill>
                <a:effectLst/>
                <a:latin typeface="Consolas" panose="020B0609020204030204" pitchFamily="49" charset="0"/>
              </a:rPr>
              <a:t>.</a:t>
            </a:r>
            <a:r>
              <a:rPr lang="en-US" altLang="ja-JP" sz="900" b="0" dirty="0" err="1">
                <a:solidFill>
                  <a:srgbClr val="B052A1"/>
                </a:solidFill>
                <a:effectLst/>
                <a:latin typeface="Consolas" panose="020B0609020204030204" pitchFamily="49" charset="0"/>
              </a:rPr>
              <a:t>PageHeader_header</a:t>
            </a:r>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  </a:t>
            </a:r>
            <a:r>
              <a:rPr lang="en-US" altLang="ja-JP" sz="900" b="0" dirty="0">
                <a:solidFill>
                  <a:srgbClr val="428226"/>
                </a:solidFill>
                <a:effectLst/>
                <a:latin typeface="Consolas" panose="020B0609020204030204" pitchFamily="49" charset="0"/>
              </a:rPr>
              <a:t>display</a:t>
            </a:r>
            <a:r>
              <a:rPr lang="en-US" altLang="ja-JP" sz="900" b="0" dirty="0">
                <a:solidFill>
                  <a:srgbClr val="1A1A1A"/>
                </a:solidFill>
                <a:effectLst/>
                <a:latin typeface="Consolas" panose="020B0609020204030204" pitchFamily="49" charset="0"/>
              </a:rPr>
              <a:t>: </a:t>
            </a:r>
            <a:r>
              <a:rPr lang="en-US" altLang="ja-JP" sz="900" b="0" dirty="0">
                <a:solidFill>
                  <a:srgbClr val="C94824"/>
                </a:solidFill>
                <a:effectLst/>
                <a:latin typeface="Consolas" panose="020B0609020204030204" pitchFamily="49" charset="0"/>
              </a:rPr>
              <a:t>flex</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r>
              <a:rPr lang="en-US" altLang="ja-JP" sz="900" b="0" dirty="0">
                <a:solidFill>
                  <a:srgbClr val="428226"/>
                </a:solidFill>
                <a:effectLst/>
                <a:latin typeface="Consolas" panose="020B0609020204030204" pitchFamily="49" charset="0"/>
              </a:rPr>
              <a:t>justify-content</a:t>
            </a:r>
            <a:r>
              <a:rPr lang="en-US" altLang="ja-JP" sz="900" b="0" dirty="0">
                <a:solidFill>
                  <a:srgbClr val="1A1A1A"/>
                </a:solidFill>
                <a:effectLst/>
                <a:latin typeface="Consolas" panose="020B0609020204030204" pitchFamily="49" charset="0"/>
              </a:rPr>
              <a:t>: </a:t>
            </a:r>
            <a:r>
              <a:rPr lang="en-US" altLang="ja-JP" sz="900" b="0" dirty="0">
                <a:solidFill>
                  <a:srgbClr val="C94824"/>
                </a:solidFill>
                <a:effectLst/>
                <a:latin typeface="Consolas" panose="020B0609020204030204" pitchFamily="49" charset="0"/>
              </a:rPr>
              <a:t>space-between</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r>
              <a:rPr lang="en-US" altLang="ja-JP" sz="900" b="0" dirty="0">
                <a:solidFill>
                  <a:srgbClr val="428226"/>
                </a:solidFill>
                <a:effectLst/>
                <a:latin typeface="Consolas" panose="020B0609020204030204" pitchFamily="49" charset="0"/>
              </a:rPr>
              <a:t>align-items</a:t>
            </a:r>
            <a:r>
              <a:rPr lang="en-US" altLang="ja-JP" sz="900" b="0" dirty="0">
                <a:solidFill>
                  <a:srgbClr val="1A1A1A"/>
                </a:solidFill>
                <a:effectLst/>
                <a:latin typeface="Consolas" panose="020B0609020204030204" pitchFamily="49" charset="0"/>
              </a:rPr>
              <a:t>: </a:t>
            </a:r>
            <a:r>
              <a:rPr lang="en-US" altLang="ja-JP" sz="900" b="0" dirty="0">
                <a:solidFill>
                  <a:srgbClr val="C94824"/>
                </a:solidFill>
                <a:effectLst/>
                <a:latin typeface="Consolas" panose="020B0609020204030204" pitchFamily="49" charset="0"/>
              </a:rPr>
              <a:t>center</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r>
              <a:rPr lang="en-US" altLang="ja-JP" sz="900" b="0" dirty="0">
                <a:solidFill>
                  <a:srgbClr val="428226"/>
                </a:solidFill>
                <a:effectLst/>
                <a:latin typeface="Consolas" panose="020B0609020204030204" pitchFamily="49" charset="0"/>
              </a:rPr>
              <a:t>padding</a:t>
            </a:r>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0 5</a:t>
            </a:r>
            <a:r>
              <a:rPr lang="en-US" altLang="ja-JP" sz="900" b="0" dirty="0">
                <a:solidFill>
                  <a:srgbClr val="B052A1"/>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r>
              <a:rPr lang="en-US" altLang="ja-JP" sz="900" b="0" dirty="0">
                <a:solidFill>
                  <a:srgbClr val="428226"/>
                </a:solidFill>
                <a:effectLst/>
                <a:latin typeface="Consolas" panose="020B0609020204030204" pitchFamily="49" charset="0"/>
              </a:rPr>
              <a:t>border-bottom</a:t>
            </a:r>
            <a:r>
              <a:rPr lang="en-US" altLang="ja-JP" sz="900" b="0" dirty="0">
                <a:solidFill>
                  <a:srgbClr val="1A1A1A"/>
                </a:solidFill>
                <a:effectLst/>
                <a:latin typeface="Consolas" panose="020B0609020204030204" pitchFamily="49" charset="0"/>
              </a:rPr>
              <a:t>: </a:t>
            </a:r>
            <a:r>
              <a:rPr lang="en-US" altLang="ja-JP" sz="900" b="0" dirty="0">
                <a:solidFill>
                  <a:srgbClr val="C94824"/>
                </a:solidFill>
                <a:effectLst/>
                <a:latin typeface="Consolas" panose="020B0609020204030204" pitchFamily="49" charset="0"/>
              </a:rPr>
              <a:t>solid</a:t>
            </a:r>
            <a:r>
              <a:rPr lang="en-US" altLang="ja-JP" sz="900" b="0" dirty="0">
                <a:solidFill>
                  <a:srgbClr val="3778B7"/>
                </a:solidFill>
                <a:effectLst/>
                <a:latin typeface="Consolas" panose="020B0609020204030204" pitchFamily="49" charset="0"/>
              </a:rPr>
              <a:t> 1</a:t>
            </a:r>
            <a:r>
              <a:rPr lang="en-US" altLang="ja-JP" sz="900" b="0" dirty="0">
                <a:solidFill>
                  <a:srgbClr val="B052A1"/>
                </a:solidFill>
                <a:effectLst/>
                <a:latin typeface="Consolas" panose="020B0609020204030204" pitchFamily="49" charset="0"/>
              </a:rPr>
              <a:t>px</a:t>
            </a:r>
            <a:r>
              <a:rPr lang="en-US" altLang="ja-JP" sz="900" b="0" dirty="0">
                <a:solidFill>
                  <a:srgbClr val="3778B7"/>
                </a:solidFill>
                <a:effectLst/>
                <a:latin typeface="Consolas" panose="020B0609020204030204" pitchFamily="49" charset="0"/>
              </a:rPr>
              <a:t> </a:t>
            </a:r>
            <a:r>
              <a:rPr lang="en-US" altLang="ja-JP" sz="900" b="0" dirty="0">
                <a:solidFill>
                  <a:srgbClr val="C94824"/>
                </a:solidFill>
                <a:effectLst/>
                <a:latin typeface="Consolas" panose="020B0609020204030204" pitchFamily="49" charset="0"/>
              </a:rPr>
              <a:t>black</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r>
              <a:rPr lang="en-US" altLang="ja-JP" sz="900" b="0" dirty="0">
                <a:solidFill>
                  <a:srgbClr val="428226"/>
                </a:solidFill>
                <a:effectLst/>
                <a:latin typeface="Consolas" panose="020B0609020204030204" pitchFamily="49" charset="0"/>
              </a:rPr>
              <a:t>background</a:t>
            </a:r>
            <a:r>
              <a:rPr lang="en-US" altLang="ja-JP" sz="900" b="0" dirty="0">
                <a:solidFill>
                  <a:srgbClr val="1A1A1A"/>
                </a:solidFill>
                <a:effectLst/>
                <a:latin typeface="Consolas" panose="020B0609020204030204" pitchFamily="49" charset="0"/>
              </a:rPr>
              <a:t>: </a:t>
            </a:r>
            <a:r>
              <a:rPr lang="en-US" altLang="ja-JP" sz="900" b="0" dirty="0">
                <a:solidFill>
                  <a:srgbClr val="C94824"/>
                </a:solidFill>
                <a:effectLst/>
                <a:latin typeface="Consolas" panose="020B0609020204030204" pitchFamily="49" charset="0"/>
              </a:rPr>
              <a:t>black</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a:t>
            </a:r>
          </a:p>
          <a:p>
            <a:endParaRPr lang="en-US" altLang="ja-JP" sz="900" dirty="0">
              <a:solidFill>
                <a:srgbClr val="1A1A1A"/>
              </a:solidFill>
              <a:latin typeface="Consolas" panose="020B0609020204030204" pitchFamily="49" charset="0"/>
            </a:endParaRPr>
          </a:p>
          <a:p>
            <a:r>
              <a:rPr lang="ja-JP" altLang="en-US" sz="900" b="0" dirty="0">
                <a:solidFill>
                  <a:srgbClr val="1A1A1A"/>
                </a:solidFill>
                <a:effectLst/>
                <a:latin typeface="Consolas" panose="020B0609020204030204" pitchFamily="49" charset="0"/>
              </a:rPr>
              <a:t>　　　：</a:t>
            </a:r>
            <a:endParaRPr lang="en-US" altLang="ja-JP" sz="900" b="0" dirty="0">
              <a:solidFill>
                <a:srgbClr val="1A1A1A"/>
              </a:solidFill>
              <a:effectLst/>
              <a:latin typeface="Consolas" panose="020B0609020204030204" pitchFamily="49" charset="0"/>
            </a:endParaRPr>
          </a:p>
          <a:p>
            <a:r>
              <a:rPr lang="ja-JP" altLang="en-US" sz="900" dirty="0">
                <a:solidFill>
                  <a:srgbClr val="1A1A1A"/>
                </a:solidFill>
                <a:latin typeface="Consolas" panose="020B0609020204030204" pitchFamily="49" charset="0"/>
              </a:rPr>
              <a:t>　　 省略</a:t>
            </a:r>
            <a:endParaRPr lang="en-US" altLang="ja-JP" sz="900" b="0" dirty="0">
              <a:solidFill>
                <a:srgbClr val="1A1A1A"/>
              </a:solidFill>
              <a:effectLst/>
              <a:latin typeface="Consolas" panose="020B0609020204030204" pitchFamily="49" charset="0"/>
            </a:endParaRPr>
          </a:p>
          <a:p>
            <a:r>
              <a:rPr lang="ja-JP" altLang="en-US" sz="900" dirty="0">
                <a:solidFill>
                  <a:srgbClr val="1A1A1A"/>
                </a:solidFill>
                <a:latin typeface="Consolas" panose="020B0609020204030204" pitchFamily="49" charset="0"/>
              </a:rPr>
              <a:t>　　　：</a:t>
            </a:r>
            <a:endParaRPr lang="en-US" altLang="ja-JP" sz="900" b="0" dirty="0">
              <a:solidFill>
                <a:srgbClr val="1A1A1A"/>
              </a:solidFill>
              <a:effectLst/>
              <a:latin typeface="Consolas" panose="020B0609020204030204" pitchFamily="49" charset="0"/>
            </a:endParaRPr>
          </a:p>
          <a:p>
            <a:br>
              <a:rPr lang="en-US" altLang="ja-JP" sz="900" b="0" dirty="0">
                <a:solidFill>
                  <a:srgbClr val="1A1A1A"/>
                </a:solidFill>
                <a:effectLst/>
                <a:latin typeface="Consolas" panose="020B0609020204030204" pitchFamily="49" charset="0"/>
              </a:rPr>
            </a:br>
            <a:r>
              <a:rPr lang="en-US" altLang="ja-JP" sz="900" b="0" dirty="0">
                <a:solidFill>
                  <a:srgbClr val="3778B7"/>
                </a:solidFill>
                <a:effectLst/>
                <a:latin typeface="Consolas" panose="020B0609020204030204" pitchFamily="49" charset="0"/>
              </a:rPr>
              <a:t>.</a:t>
            </a:r>
            <a:r>
              <a:rPr lang="en-US" altLang="ja-JP" sz="900" b="0" dirty="0" err="1">
                <a:solidFill>
                  <a:srgbClr val="B052A1"/>
                </a:solidFill>
                <a:effectLst/>
                <a:latin typeface="Consolas" panose="020B0609020204030204" pitchFamily="49" charset="0"/>
              </a:rPr>
              <a:t>TodoItem_button</a:t>
            </a:r>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  </a:t>
            </a:r>
            <a:r>
              <a:rPr lang="en-US" altLang="ja-JP" sz="900" b="0" dirty="0">
                <a:solidFill>
                  <a:srgbClr val="428226"/>
                </a:solidFill>
                <a:effectLst/>
                <a:latin typeface="Consolas" panose="020B0609020204030204" pitchFamily="49" charset="0"/>
              </a:rPr>
              <a:t>font-size</a:t>
            </a:r>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17</a:t>
            </a:r>
            <a:r>
              <a:rPr lang="en-US" altLang="ja-JP" sz="900" b="0" dirty="0">
                <a:solidFill>
                  <a:srgbClr val="B052A1"/>
                </a:solidFill>
                <a:effectLst/>
                <a:latin typeface="Consolas" panose="020B0609020204030204" pitchFamily="49" charset="0"/>
              </a:rPr>
              <a:t>px</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r>
              <a:rPr lang="en-US" altLang="ja-JP" sz="900" b="0" dirty="0">
                <a:solidFill>
                  <a:srgbClr val="428226"/>
                </a:solidFill>
                <a:effectLst/>
                <a:latin typeface="Consolas" panose="020B0609020204030204" pitchFamily="49" charset="0"/>
              </a:rPr>
              <a:t>font-weight</a:t>
            </a:r>
            <a:r>
              <a:rPr lang="en-US" altLang="ja-JP" sz="900" b="0" dirty="0">
                <a:solidFill>
                  <a:srgbClr val="1A1A1A"/>
                </a:solidFill>
                <a:effectLst/>
                <a:latin typeface="Consolas" panose="020B0609020204030204" pitchFamily="49" charset="0"/>
              </a:rPr>
              <a:t>: </a:t>
            </a:r>
            <a:r>
              <a:rPr lang="en-US" altLang="ja-JP" sz="900" b="0" dirty="0">
                <a:solidFill>
                  <a:srgbClr val="C94824"/>
                </a:solidFill>
                <a:effectLst/>
                <a:latin typeface="Consolas" panose="020B0609020204030204" pitchFamily="49" charset="0"/>
              </a:rPr>
              <a:t>bold</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r>
              <a:rPr lang="en-US" altLang="ja-JP" sz="900" b="0" dirty="0">
                <a:solidFill>
                  <a:srgbClr val="428226"/>
                </a:solidFill>
                <a:effectLst/>
                <a:latin typeface="Consolas" panose="020B0609020204030204" pitchFamily="49" charset="0"/>
              </a:rPr>
              <a:t>border</a:t>
            </a:r>
            <a:r>
              <a:rPr lang="en-US" altLang="ja-JP" sz="900" b="0" dirty="0">
                <a:solidFill>
                  <a:srgbClr val="1A1A1A"/>
                </a:solidFill>
                <a:effectLst/>
                <a:latin typeface="Consolas" panose="020B0609020204030204" pitchFamily="49" charset="0"/>
              </a:rPr>
              <a:t>: </a:t>
            </a:r>
            <a:r>
              <a:rPr lang="en-US" altLang="ja-JP" sz="900" b="0" dirty="0">
                <a:solidFill>
                  <a:srgbClr val="C94824"/>
                </a:solidFill>
                <a:effectLst/>
                <a:latin typeface="Consolas" panose="020B0609020204030204" pitchFamily="49" charset="0"/>
              </a:rPr>
              <a:t>none</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r>
              <a:rPr lang="en-US" altLang="ja-JP" sz="900" b="0" dirty="0">
                <a:solidFill>
                  <a:srgbClr val="428226"/>
                </a:solidFill>
                <a:effectLst/>
                <a:latin typeface="Consolas" panose="020B0609020204030204" pitchFamily="49" charset="0"/>
              </a:rPr>
              <a:t>color</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grey</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r>
              <a:rPr lang="en-US" altLang="ja-JP" sz="900" b="0" dirty="0">
                <a:solidFill>
                  <a:srgbClr val="428226"/>
                </a:solidFill>
                <a:effectLst/>
                <a:latin typeface="Consolas" panose="020B0609020204030204" pitchFamily="49" charset="0"/>
              </a:rPr>
              <a:t>background</a:t>
            </a:r>
            <a:r>
              <a:rPr lang="en-US" altLang="ja-JP" sz="900" b="0" dirty="0">
                <a:solidFill>
                  <a:srgbClr val="1A1A1A"/>
                </a:solidFill>
                <a:effectLst/>
                <a:latin typeface="Consolas" panose="020B0609020204030204" pitchFamily="49" charset="0"/>
              </a:rPr>
              <a:t>: </a:t>
            </a:r>
            <a:r>
              <a:rPr lang="en-US" altLang="ja-JP" sz="900" b="0" dirty="0" err="1">
                <a:solidFill>
                  <a:srgbClr val="A56416"/>
                </a:solidFill>
                <a:effectLst/>
                <a:latin typeface="Consolas" panose="020B0609020204030204" pitchFamily="49" charset="0"/>
              </a:rPr>
              <a:t>lightgrey</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r>
              <a:rPr lang="en-US" altLang="ja-JP" sz="900" b="0" dirty="0">
                <a:solidFill>
                  <a:srgbClr val="428226"/>
                </a:solidFill>
                <a:effectLst/>
                <a:latin typeface="Consolas" panose="020B0609020204030204" pitchFamily="49" charset="0"/>
              </a:rPr>
              <a:t>border-radius</a:t>
            </a:r>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100</a:t>
            </a:r>
            <a:r>
              <a:rPr lang="en-US" altLang="ja-JP" sz="900" b="0" dirty="0">
                <a:solidFill>
                  <a:srgbClr val="B052A1"/>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r>
              <a:rPr lang="en-US" altLang="ja-JP" sz="900" b="0" dirty="0">
                <a:solidFill>
                  <a:srgbClr val="428226"/>
                </a:solidFill>
                <a:effectLst/>
                <a:latin typeface="Consolas" panose="020B0609020204030204" pitchFamily="49" charset="0"/>
              </a:rPr>
              <a:t>width</a:t>
            </a:r>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25</a:t>
            </a:r>
            <a:r>
              <a:rPr lang="en-US" altLang="ja-JP" sz="900" b="0" dirty="0">
                <a:solidFill>
                  <a:srgbClr val="B052A1"/>
                </a:solidFill>
                <a:effectLst/>
                <a:latin typeface="Consolas" panose="020B0609020204030204" pitchFamily="49" charset="0"/>
              </a:rPr>
              <a:t>px</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r>
              <a:rPr lang="en-US" altLang="ja-JP" sz="900" b="0" dirty="0">
                <a:solidFill>
                  <a:srgbClr val="428226"/>
                </a:solidFill>
                <a:effectLst/>
                <a:latin typeface="Consolas" panose="020B0609020204030204" pitchFamily="49" charset="0"/>
              </a:rPr>
              <a:t>height</a:t>
            </a:r>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25</a:t>
            </a:r>
            <a:r>
              <a:rPr lang="en-US" altLang="ja-JP" sz="900" b="0" dirty="0">
                <a:solidFill>
                  <a:srgbClr val="B052A1"/>
                </a:solidFill>
                <a:effectLst/>
                <a:latin typeface="Consolas" panose="020B0609020204030204" pitchFamily="49" charset="0"/>
              </a:rPr>
              <a:t>px</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r>
              <a:rPr lang="en-US" altLang="ja-JP" sz="900" b="0" dirty="0">
                <a:solidFill>
                  <a:srgbClr val="428226"/>
                </a:solidFill>
                <a:effectLst/>
                <a:latin typeface="Consolas" panose="020B0609020204030204" pitchFamily="49" charset="0"/>
              </a:rPr>
              <a:t>line-height</a:t>
            </a:r>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20</a:t>
            </a:r>
            <a:r>
              <a:rPr lang="en-US" altLang="ja-JP" sz="900" b="0" dirty="0">
                <a:solidFill>
                  <a:srgbClr val="B052A1"/>
                </a:solidFill>
                <a:effectLst/>
                <a:latin typeface="Consolas" panose="020B0609020204030204" pitchFamily="49" charset="0"/>
              </a:rPr>
              <a:t>px</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r>
              <a:rPr lang="en-US" altLang="ja-JP" sz="900" b="0" dirty="0">
                <a:solidFill>
                  <a:srgbClr val="428226"/>
                </a:solidFill>
                <a:effectLst/>
                <a:latin typeface="Consolas" panose="020B0609020204030204" pitchFamily="49" charset="0"/>
              </a:rPr>
              <a:t>cursor</a:t>
            </a:r>
            <a:r>
              <a:rPr lang="en-US" altLang="ja-JP" sz="900" b="0" dirty="0">
                <a:solidFill>
                  <a:srgbClr val="1A1A1A"/>
                </a:solidFill>
                <a:effectLst/>
                <a:latin typeface="Consolas" panose="020B0609020204030204" pitchFamily="49" charset="0"/>
              </a:rPr>
              <a:t>: </a:t>
            </a:r>
            <a:r>
              <a:rPr lang="en-US" altLang="ja-JP" sz="900" b="0" dirty="0">
                <a:solidFill>
                  <a:srgbClr val="C94824"/>
                </a:solidFill>
                <a:effectLst/>
                <a:latin typeface="Consolas" panose="020B0609020204030204" pitchFamily="49" charset="0"/>
              </a:rPr>
              <a:t>pointer</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r>
              <a:rPr lang="en-US" altLang="ja-JP" sz="900" b="0" dirty="0">
                <a:solidFill>
                  <a:srgbClr val="428226"/>
                </a:solidFill>
                <a:effectLst/>
                <a:latin typeface="Consolas" panose="020B0609020204030204" pitchFamily="49" charset="0"/>
              </a:rPr>
              <a:t>outline</a:t>
            </a:r>
            <a:r>
              <a:rPr lang="en-US" altLang="ja-JP" sz="900" b="0" dirty="0">
                <a:solidFill>
                  <a:srgbClr val="1A1A1A"/>
                </a:solidFill>
                <a:effectLst/>
                <a:latin typeface="Consolas" panose="020B0609020204030204" pitchFamily="49" charset="0"/>
              </a:rPr>
              <a:t>: </a:t>
            </a:r>
            <a:r>
              <a:rPr lang="en-US" altLang="ja-JP" sz="900" b="0" dirty="0">
                <a:solidFill>
                  <a:srgbClr val="C94824"/>
                </a:solidFill>
                <a:effectLst/>
                <a:latin typeface="Consolas" panose="020B0609020204030204" pitchFamily="49" charset="0"/>
              </a:rPr>
              <a:t>none</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a:t>
            </a:r>
          </a:p>
        </p:txBody>
      </p:sp>
      <p:sp>
        <p:nvSpPr>
          <p:cNvPr id="12" name="スライド番号プレースホルダー 11">
            <a:extLst>
              <a:ext uri="{FF2B5EF4-FFF2-40B4-BE49-F238E27FC236}">
                <a16:creationId xmlns:a16="http://schemas.microsoft.com/office/drawing/2014/main" id="{4F00E95A-9541-4C57-A7A8-4D8AEF467B13}"/>
              </a:ext>
            </a:extLst>
          </p:cNvPr>
          <p:cNvSpPr>
            <a:spLocks noGrp="1"/>
          </p:cNvSpPr>
          <p:nvPr>
            <p:ph type="sldNum" sz="quarter" idx="12"/>
          </p:nvPr>
        </p:nvSpPr>
        <p:spPr/>
        <p:txBody>
          <a:bodyPr/>
          <a:lstStyle/>
          <a:p>
            <a:fld id="{A783C381-2822-4F05-8A88-66F73725CF2D}" type="slidenum">
              <a:rPr kumimoji="1" lang="ja-JP" altLang="en-US" smtClean="0"/>
              <a:t>45</a:t>
            </a:fld>
            <a:endParaRPr kumimoji="1" lang="ja-JP" altLang="en-US" dirty="0"/>
          </a:p>
        </p:txBody>
      </p:sp>
      <p:sp>
        <p:nvSpPr>
          <p:cNvPr id="2" name="テキスト ボックス 1">
            <a:extLst>
              <a:ext uri="{FF2B5EF4-FFF2-40B4-BE49-F238E27FC236}">
                <a16:creationId xmlns:a16="http://schemas.microsoft.com/office/drawing/2014/main" id="{986F1404-F2C8-4B58-9354-1E9A6D0168B9}"/>
              </a:ext>
            </a:extLst>
          </p:cNvPr>
          <p:cNvSpPr txBox="1"/>
          <p:nvPr/>
        </p:nvSpPr>
        <p:spPr>
          <a:xfrm>
            <a:off x="5962991" y="1008628"/>
            <a:ext cx="2354159" cy="1154162"/>
          </a:xfrm>
          <a:prstGeom prst="rect">
            <a:avLst/>
          </a:prstGeom>
          <a:solidFill>
            <a:schemeClr val="accent3">
              <a:lumMod val="20000"/>
              <a:lumOff val="80000"/>
            </a:schemeClr>
          </a:solidFill>
        </p:spPr>
        <p:txBody>
          <a:bodyPr wrap="square" bIns="0" rtlCol="0">
            <a:spAutoFit/>
          </a:bodyPr>
          <a:lstStyle/>
          <a:p>
            <a:r>
              <a:rPr lang="en-US" altLang="ja-JP" sz="900" dirty="0">
                <a:solidFill>
                  <a:schemeClr val="bg1">
                    <a:lumMod val="65000"/>
                  </a:schemeClr>
                </a:solidFill>
                <a:effectLst/>
                <a:latin typeface="Consolas" panose="020B0609020204030204" pitchFamily="49" charset="0"/>
              </a:rPr>
              <a:t>import React from 'react';</a:t>
            </a:r>
          </a:p>
          <a:p>
            <a:r>
              <a:rPr lang="en-US" altLang="ja-JP" sz="900" dirty="0">
                <a:solidFill>
                  <a:srgbClr val="B052A1"/>
                </a:solidFill>
                <a:effectLst/>
                <a:latin typeface="Consolas" panose="020B0609020204030204" pitchFamily="49" charset="0"/>
              </a:rPr>
              <a:t>import</a:t>
            </a:r>
            <a:r>
              <a:rPr lang="en-US" altLang="ja-JP" sz="900" dirty="0">
                <a:solidFill>
                  <a:srgbClr val="1A1A1A"/>
                </a:solidFill>
                <a:effectLst/>
                <a:latin typeface="Consolas" panose="020B0609020204030204" pitchFamily="49" charset="0"/>
              </a:rPr>
              <a:t> </a:t>
            </a:r>
            <a:r>
              <a:rPr lang="en-US" altLang="ja-JP" sz="900" dirty="0">
                <a:solidFill>
                  <a:srgbClr val="428226"/>
                </a:solidFill>
                <a:effectLst/>
                <a:latin typeface="Consolas" panose="020B0609020204030204" pitchFamily="49" charset="0"/>
              </a:rPr>
              <a:t>'./App.css'</a:t>
            </a:r>
            <a:r>
              <a:rPr lang="en-US" altLang="ja-JP" sz="900" dirty="0">
                <a:solidFill>
                  <a:srgbClr val="1A1A1A"/>
                </a:solidFill>
                <a:effectLst/>
                <a:latin typeface="Consolas" panose="020B0609020204030204" pitchFamily="49" charset="0"/>
              </a:rPr>
              <a:t>;</a:t>
            </a:r>
          </a:p>
          <a:p>
            <a:br>
              <a:rPr lang="en-US" altLang="ja-JP" sz="900" dirty="0">
                <a:solidFill>
                  <a:srgbClr val="1A1A1A"/>
                </a:solidFill>
                <a:effectLst/>
                <a:latin typeface="Consolas" panose="020B0609020204030204" pitchFamily="49" charset="0"/>
              </a:rPr>
            </a:br>
            <a:r>
              <a:rPr lang="en-US" altLang="ja-JP" sz="900" dirty="0">
                <a:solidFill>
                  <a:schemeClr val="bg1">
                    <a:lumMod val="65000"/>
                  </a:schemeClr>
                </a:solidFill>
                <a:effectLst/>
                <a:latin typeface="Consolas" panose="020B0609020204030204" pitchFamily="49" charset="0"/>
              </a:rPr>
              <a:t>function App() {</a:t>
            </a:r>
          </a:p>
          <a:p>
            <a:r>
              <a:rPr lang="ja-JP" altLang="en-US" sz="900" dirty="0">
                <a:solidFill>
                  <a:schemeClr val="bg1">
                    <a:lumMod val="65000"/>
                  </a:schemeClr>
                </a:solidFill>
                <a:latin typeface="Consolas" panose="020B0609020204030204" pitchFamily="49" charset="0"/>
              </a:rPr>
              <a:t>  ・・・</a:t>
            </a:r>
            <a:endParaRPr lang="en-US" altLang="ja-JP" sz="900" dirty="0">
              <a:solidFill>
                <a:schemeClr val="bg1">
                  <a:lumMod val="65000"/>
                </a:schemeClr>
              </a:solidFill>
              <a:effectLst/>
              <a:latin typeface="Consolas" panose="020B0609020204030204" pitchFamily="49" charset="0"/>
            </a:endParaRPr>
          </a:p>
          <a:p>
            <a:r>
              <a:rPr lang="en-US" altLang="ja-JP" sz="900" dirty="0">
                <a:solidFill>
                  <a:schemeClr val="bg1">
                    <a:lumMod val="65000"/>
                  </a:schemeClr>
                </a:solidFill>
                <a:effectLst/>
                <a:latin typeface="Consolas" panose="020B0609020204030204" pitchFamily="49" charset="0"/>
              </a:rPr>
              <a:t>}</a:t>
            </a:r>
          </a:p>
          <a:p>
            <a:br>
              <a:rPr lang="en-US" altLang="ja-JP" sz="900" dirty="0">
                <a:solidFill>
                  <a:schemeClr val="bg1">
                    <a:lumMod val="65000"/>
                  </a:schemeClr>
                </a:solidFill>
                <a:effectLst/>
                <a:latin typeface="Consolas" panose="020B0609020204030204" pitchFamily="49" charset="0"/>
              </a:rPr>
            </a:br>
            <a:r>
              <a:rPr lang="en-US" altLang="ja-JP" sz="900" dirty="0">
                <a:solidFill>
                  <a:schemeClr val="bg1">
                    <a:lumMod val="65000"/>
                  </a:schemeClr>
                </a:solidFill>
                <a:effectLst/>
                <a:latin typeface="Consolas" panose="020B0609020204030204" pitchFamily="49" charset="0"/>
              </a:rPr>
              <a:t>export default App;</a:t>
            </a:r>
          </a:p>
        </p:txBody>
      </p:sp>
      <p:sp>
        <p:nvSpPr>
          <p:cNvPr id="8" name="テキスト ボックス 7">
            <a:extLst>
              <a:ext uri="{FF2B5EF4-FFF2-40B4-BE49-F238E27FC236}">
                <a16:creationId xmlns:a16="http://schemas.microsoft.com/office/drawing/2014/main" id="{18F2BADE-DDEB-4FAD-9C61-F540A7F56953}"/>
              </a:ext>
            </a:extLst>
          </p:cNvPr>
          <p:cNvSpPr txBox="1"/>
          <p:nvPr/>
        </p:nvSpPr>
        <p:spPr>
          <a:xfrm>
            <a:off x="5901715" y="2664195"/>
            <a:ext cx="3290923" cy="363882"/>
          </a:xfrm>
          <a:prstGeom prst="rect">
            <a:avLst/>
          </a:prstGeom>
          <a:solidFill>
            <a:schemeClr val="accent4"/>
          </a:solidFill>
        </p:spPr>
        <p:txBody>
          <a:bodyPr wrap="square" rtlCol="0">
            <a:spAutoFit/>
          </a:bodyPr>
          <a:lstStyle/>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インポートすると</a:t>
            </a:r>
            <a:r>
              <a:rPr kumimoji="1" lang="en-US" altLang="ja-JP" sz="1600" dirty="0">
                <a:solidFill>
                  <a:schemeClr val="bg1"/>
                </a:solidFill>
                <a:latin typeface="Meiryo UI" panose="020B0604030504040204" pitchFamily="50" charset="-128"/>
                <a:ea typeface="Meiryo UI" panose="020B0604030504040204" pitchFamily="50" charset="-128"/>
              </a:rPr>
              <a:t>CSS</a:t>
            </a:r>
            <a:r>
              <a:rPr kumimoji="1" lang="ja-JP" altLang="en-US" sz="1600" dirty="0">
                <a:solidFill>
                  <a:schemeClr val="bg1"/>
                </a:solidFill>
                <a:latin typeface="Meiryo UI" panose="020B0604030504040204" pitchFamily="50" charset="-128"/>
                <a:ea typeface="Meiryo UI" panose="020B0604030504040204" pitchFamily="50" charset="-128"/>
              </a:rPr>
              <a:t>が適用されます。</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pic>
        <p:nvPicPr>
          <p:cNvPr id="10" name="図 9">
            <a:extLst>
              <a:ext uri="{FF2B5EF4-FFF2-40B4-BE49-F238E27FC236}">
                <a16:creationId xmlns:a16="http://schemas.microsoft.com/office/drawing/2014/main" id="{18AA150A-ED08-4767-87E0-10640FDEAC84}"/>
              </a:ext>
            </a:extLst>
          </p:cNvPr>
          <p:cNvPicPr>
            <a:picLocks noChangeAspect="1"/>
          </p:cNvPicPr>
          <p:nvPr/>
        </p:nvPicPr>
        <p:blipFill>
          <a:blip r:embed="rId3"/>
          <a:stretch>
            <a:fillRect/>
          </a:stretch>
        </p:blipFill>
        <p:spPr>
          <a:xfrm>
            <a:off x="6367410" y="3625191"/>
            <a:ext cx="4752102" cy="182480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04311845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1682127"/>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見たままにコンポーネントに分割します。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highlight>
                  <a:srgbClr val="FFFF00"/>
                </a:highlight>
                <a:latin typeface="Meiryo UI" panose="020B0604030504040204" pitchFamily="50" charset="-128"/>
                <a:ea typeface="Meiryo UI" panose="020B0604030504040204" pitchFamily="50" charset="-128"/>
              </a:rPr>
              <a:t>分割⇔表示を繰り返しながら徐々に分割</a:t>
            </a:r>
            <a:r>
              <a:rPr kumimoji="1" lang="ja-JP" altLang="en-US" sz="2000" dirty="0">
                <a:latin typeface="Meiryo UI" panose="020B0604030504040204" pitchFamily="50" charset="-128"/>
                <a:ea typeface="Meiryo UI" panose="020B0604030504040204" pitchFamily="50" charset="-128"/>
              </a:rPr>
              <a:t>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時間の都合上、分割作業はショートカットします。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コンポーネントの分割</a:t>
            </a:r>
          </a:p>
        </p:txBody>
      </p:sp>
      <p:pic>
        <p:nvPicPr>
          <p:cNvPr id="5" name="図 4">
            <a:extLst>
              <a:ext uri="{FF2B5EF4-FFF2-40B4-BE49-F238E27FC236}">
                <a16:creationId xmlns:a16="http://schemas.microsoft.com/office/drawing/2014/main" id="{3A63753C-B309-4D21-A1B3-3D06CC65035B}"/>
              </a:ext>
            </a:extLst>
          </p:cNvPr>
          <p:cNvPicPr>
            <a:picLocks noChangeAspect="1"/>
          </p:cNvPicPr>
          <p:nvPr/>
        </p:nvPicPr>
        <p:blipFill>
          <a:blip r:embed="rId3"/>
          <a:stretch>
            <a:fillRect/>
          </a:stretch>
        </p:blipFill>
        <p:spPr>
          <a:xfrm>
            <a:off x="6589454" y="876805"/>
            <a:ext cx="4886730" cy="3338207"/>
          </a:xfrm>
          <a:prstGeom prst="rect">
            <a:avLst/>
          </a:prstGeom>
          <a:ln>
            <a:noFill/>
          </a:ln>
          <a:effectLst>
            <a:outerShdw blurRad="292100" dist="139700" dir="2700000" algn="tl" rotWithShape="0">
              <a:srgbClr val="333333">
                <a:alpha val="65000"/>
              </a:srgbClr>
            </a:outerShdw>
          </a:effectLst>
        </p:spPr>
      </p:pic>
      <p:sp>
        <p:nvSpPr>
          <p:cNvPr id="10" name="テキスト ボックス 9">
            <a:extLst>
              <a:ext uri="{FF2B5EF4-FFF2-40B4-BE49-F238E27FC236}">
                <a16:creationId xmlns:a16="http://schemas.microsoft.com/office/drawing/2014/main" id="{4F10EEDB-0068-4642-982D-FBE8FF87377A}"/>
              </a:ext>
            </a:extLst>
          </p:cNvPr>
          <p:cNvSpPr txBox="1"/>
          <p:nvPr/>
        </p:nvSpPr>
        <p:spPr>
          <a:xfrm>
            <a:off x="834571" y="4990984"/>
            <a:ext cx="763471" cy="363882"/>
          </a:xfrm>
          <a:prstGeom prst="rect">
            <a:avLst/>
          </a:prstGeom>
          <a:solidFill>
            <a:schemeClr val="accent5"/>
          </a:solidFill>
        </p:spPr>
        <p:txBody>
          <a:bodyPr wrap="square" rtlCol="0" anchor="ctr" anchorCtr="1">
            <a:spAutoFit/>
          </a:bodyPr>
          <a:lstStyle/>
          <a:p>
            <a:pPr>
              <a:lnSpc>
                <a:spcPts val="2400"/>
              </a:lnSpc>
            </a:pPr>
            <a:r>
              <a:rPr kumimoji="1" lang="en-US" altLang="ja-JP" sz="1600" dirty="0">
                <a:solidFill>
                  <a:schemeClr val="bg1"/>
                </a:solidFill>
                <a:latin typeface="Meiryo UI" panose="020B0604030504040204" pitchFamily="50" charset="-128"/>
                <a:ea typeface="Meiryo UI" panose="020B0604030504040204" pitchFamily="50" charset="-128"/>
              </a:rPr>
              <a:t>App</a:t>
            </a:r>
          </a:p>
        </p:txBody>
      </p:sp>
      <p:sp>
        <p:nvSpPr>
          <p:cNvPr id="12" name="テキスト ボックス 11">
            <a:extLst>
              <a:ext uri="{FF2B5EF4-FFF2-40B4-BE49-F238E27FC236}">
                <a16:creationId xmlns:a16="http://schemas.microsoft.com/office/drawing/2014/main" id="{F0D36F0D-C47B-4AE3-893E-CB066BCEBCE5}"/>
              </a:ext>
            </a:extLst>
          </p:cNvPr>
          <p:cNvSpPr txBox="1"/>
          <p:nvPr/>
        </p:nvSpPr>
        <p:spPr>
          <a:xfrm>
            <a:off x="2477354" y="4646750"/>
            <a:ext cx="2084515" cy="363882"/>
          </a:xfrm>
          <a:prstGeom prst="rect">
            <a:avLst/>
          </a:prstGeom>
          <a:solidFill>
            <a:schemeClr val="accent5"/>
          </a:solidFill>
        </p:spPr>
        <p:txBody>
          <a:bodyPr wrap="square" rtlCol="0" anchor="ctr" anchorCtr="1">
            <a:spAutoFit/>
          </a:bodyPr>
          <a:lstStyle/>
          <a:p>
            <a:pPr>
              <a:lnSpc>
                <a:spcPts val="2400"/>
              </a:lnSpc>
            </a:pPr>
            <a:r>
              <a:rPr kumimoji="1" lang="en-US" altLang="ja-JP" sz="1600" dirty="0" err="1">
                <a:solidFill>
                  <a:schemeClr val="bg1"/>
                </a:solidFill>
                <a:latin typeface="Meiryo UI" panose="020B0604030504040204" pitchFamily="50" charset="-128"/>
                <a:ea typeface="Meiryo UI" panose="020B0604030504040204" pitchFamily="50" charset="-128"/>
              </a:rPr>
              <a:t>NavigationHeader</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
        <p:nvSpPr>
          <p:cNvPr id="14" name="テキスト ボックス 13">
            <a:extLst>
              <a:ext uri="{FF2B5EF4-FFF2-40B4-BE49-F238E27FC236}">
                <a16:creationId xmlns:a16="http://schemas.microsoft.com/office/drawing/2014/main" id="{1BBF6934-16EA-48DA-A256-42F384F66CAF}"/>
              </a:ext>
            </a:extLst>
          </p:cNvPr>
          <p:cNvSpPr txBox="1"/>
          <p:nvPr/>
        </p:nvSpPr>
        <p:spPr>
          <a:xfrm>
            <a:off x="3188554" y="5186429"/>
            <a:ext cx="1373315" cy="363882"/>
          </a:xfrm>
          <a:prstGeom prst="rect">
            <a:avLst/>
          </a:prstGeom>
          <a:solidFill>
            <a:schemeClr val="accent5"/>
          </a:solidFill>
        </p:spPr>
        <p:txBody>
          <a:bodyPr wrap="square" rtlCol="0" anchor="ctr" anchorCtr="1">
            <a:spAutoFit/>
          </a:bodyPr>
          <a:lstStyle/>
          <a:p>
            <a:pPr>
              <a:lnSpc>
                <a:spcPts val="2400"/>
              </a:lnSpc>
            </a:pPr>
            <a:r>
              <a:rPr kumimoji="1" lang="en-US" altLang="ja-JP" sz="1600" dirty="0" err="1">
                <a:solidFill>
                  <a:schemeClr val="bg1"/>
                </a:solidFill>
                <a:latin typeface="Meiryo UI" panose="020B0604030504040204" pitchFamily="50" charset="-128"/>
                <a:ea typeface="Meiryo UI" panose="020B0604030504040204" pitchFamily="50" charset="-128"/>
              </a:rPr>
              <a:t>TodoBoard</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
        <p:nvSpPr>
          <p:cNvPr id="16" name="テキスト ボックス 15">
            <a:extLst>
              <a:ext uri="{FF2B5EF4-FFF2-40B4-BE49-F238E27FC236}">
                <a16:creationId xmlns:a16="http://schemas.microsoft.com/office/drawing/2014/main" id="{D5158583-2C75-4337-8327-512FCE972E76}"/>
              </a:ext>
            </a:extLst>
          </p:cNvPr>
          <p:cNvSpPr txBox="1"/>
          <p:nvPr/>
        </p:nvSpPr>
        <p:spPr>
          <a:xfrm>
            <a:off x="5397815" y="4732038"/>
            <a:ext cx="1191639" cy="363882"/>
          </a:xfrm>
          <a:prstGeom prst="rect">
            <a:avLst/>
          </a:prstGeom>
          <a:solidFill>
            <a:schemeClr val="accent5"/>
          </a:solidFill>
        </p:spPr>
        <p:txBody>
          <a:bodyPr wrap="square" rtlCol="0" anchor="ctr" anchorCtr="1">
            <a:spAutoFit/>
          </a:bodyPr>
          <a:lstStyle/>
          <a:p>
            <a:pPr>
              <a:lnSpc>
                <a:spcPts val="2400"/>
              </a:lnSpc>
            </a:pPr>
            <a:r>
              <a:rPr kumimoji="1" lang="en-US" altLang="ja-JP" sz="1600" dirty="0" err="1">
                <a:solidFill>
                  <a:schemeClr val="bg1"/>
                </a:solidFill>
                <a:latin typeface="Meiryo UI" panose="020B0604030504040204" pitchFamily="50" charset="-128"/>
                <a:ea typeface="Meiryo UI" panose="020B0604030504040204" pitchFamily="50" charset="-128"/>
              </a:rPr>
              <a:t>TodoForm</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
        <p:nvSpPr>
          <p:cNvPr id="18" name="テキスト ボックス 17">
            <a:extLst>
              <a:ext uri="{FF2B5EF4-FFF2-40B4-BE49-F238E27FC236}">
                <a16:creationId xmlns:a16="http://schemas.microsoft.com/office/drawing/2014/main" id="{1A1BE81A-7160-41DC-A121-DCC644F75AA5}"/>
              </a:ext>
            </a:extLst>
          </p:cNvPr>
          <p:cNvSpPr txBox="1"/>
          <p:nvPr/>
        </p:nvSpPr>
        <p:spPr>
          <a:xfrm>
            <a:off x="5397814" y="5199294"/>
            <a:ext cx="1191639" cy="363882"/>
          </a:xfrm>
          <a:prstGeom prst="rect">
            <a:avLst/>
          </a:prstGeom>
          <a:solidFill>
            <a:schemeClr val="accent5"/>
          </a:solidFill>
        </p:spPr>
        <p:txBody>
          <a:bodyPr wrap="square" rtlCol="0" anchor="ctr" anchorCtr="1">
            <a:spAutoFit/>
          </a:bodyPr>
          <a:lstStyle/>
          <a:p>
            <a:pPr>
              <a:lnSpc>
                <a:spcPts val="2400"/>
              </a:lnSpc>
            </a:pPr>
            <a:r>
              <a:rPr kumimoji="1" lang="en-US" altLang="ja-JP" sz="1600" dirty="0" err="1">
                <a:solidFill>
                  <a:schemeClr val="bg1"/>
                </a:solidFill>
                <a:latin typeface="Meiryo UI" panose="020B0604030504040204" pitchFamily="50" charset="-128"/>
                <a:ea typeface="Meiryo UI" panose="020B0604030504040204" pitchFamily="50" charset="-128"/>
              </a:rPr>
              <a:t>TodoFilter</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
        <p:nvSpPr>
          <p:cNvPr id="20" name="テキスト ボックス 19">
            <a:extLst>
              <a:ext uri="{FF2B5EF4-FFF2-40B4-BE49-F238E27FC236}">
                <a16:creationId xmlns:a16="http://schemas.microsoft.com/office/drawing/2014/main" id="{BE297944-E063-4B54-A241-84D3E3926BA4}"/>
              </a:ext>
            </a:extLst>
          </p:cNvPr>
          <p:cNvSpPr txBox="1"/>
          <p:nvPr/>
        </p:nvSpPr>
        <p:spPr>
          <a:xfrm>
            <a:off x="5397814" y="5665390"/>
            <a:ext cx="1191639" cy="363882"/>
          </a:xfrm>
          <a:prstGeom prst="rect">
            <a:avLst/>
          </a:prstGeom>
          <a:solidFill>
            <a:schemeClr val="accent5"/>
          </a:solidFill>
        </p:spPr>
        <p:txBody>
          <a:bodyPr wrap="square" rtlCol="0" anchor="ctr" anchorCtr="1">
            <a:spAutoFit/>
          </a:bodyPr>
          <a:lstStyle/>
          <a:p>
            <a:pPr>
              <a:lnSpc>
                <a:spcPts val="2400"/>
              </a:lnSpc>
            </a:pPr>
            <a:r>
              <a:rPr kumimoji="1" lang="en-US" altLang="ja-JP" sz="1600" dirty="0" err="1">
                <a:solidFill>
                  <a:schemeClr val="bg1"/>
                </a:solidFill>
                <a:latin typeface="Meiryo UI" panose="020B0604030504040204" pitchFamily="50" charset="-128"/>
                <a:ea typeface="Meiryo UI" panose="020B0604030504040204" pitchFamily="50" charset="-128"/>
              </a:rPr>
              <a:t>TodoList</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
        <p:nvSpPr>
          <p:cNvPr id="22" name="テキスト ボックス 21">
            <a:extLst>
              <a:ext uri="{FF2B5EF4-FFF2-40B4-BE49-F238E27FC236}">
                <a16:creationId xmlns:a16="http://schemas.microsoft.com/office/drawing/2014/main" id="{2717906E-3B1B-49E1-87D8-A9798018FD5A}"/>
              </a:ext>
            </a:extLst>
          </p:cNvPr>
          <p:cNvSpPr txBox="1"/>
          <p:nvPr/>
        </p:nvSpPr>
        <p:spPr>
          <a:xfrm>
            <a:off x="7345557" y="5678894"/>
            <a:ext cx="1130299" cy="363882"/>
          </a:xfrm>
          <a:prstGeom prst="rect">
            <a:avLst/>
          </a:prstGeom>
          <a:solidFill>
            <a:schemeClr val="accent5"/>
          </a:solidFill>
        </p:spPr>
        <p:txBody>
          <a:bodyPr wrap="square" rtlCol="0" anchor="ctr" anchorCtr="1">
            <a:spAutoFit/>
          </a:bodyPr>
          <a:lstStyle/>
          <a:p>
            <a:pPr>
              <a:lnSpc>
                <a:spcPts val="2400"/>
              </a:lnSpc>
            </a:pPr>
            <a:r>
              <a:rPr kumimoji="1" lang="en-US" altLang="ja-JP" sz="1600" dirty="0" err="1">
                <a:solidFill>
                  <a:schemeClr val="bg1"/>
                </a:solidFill>
                <a:latin typeface="Meiryo UI" panose="020B0604030504040204" pitchFamily="50" charset="-128"/>
                <a:ea typeface="Meiryo UI" panose="020B0604030504040204" pitchFamily="50" charset="-128"/>
              </a:rPr>
              <a:t>TodoItem</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
        <p:nvSpPr>
          <p:cNvPr id="24" name="矢印: 右 23">
            <a:extLst>
              <a:ext uri="{FF2B5EF4-FFF2-40B4-BE49-F238E27FC236}">
                <a16:creationId xmlns:a16="http://schemas.microsoft.com/office/drawing/2014/main" id="{B1078F0D-EB2B-4549-9421-59B6459551E9}"/>
              </a:ext>
            </a:extLst>
          </p:cNvPr>
          <p:cNvSpPr/>
          <p:nvPr/>
        </p:nvSpPr>
        <p:spPr>
          <a:xfrm>
            <a:off x="1781339" y="4977479"/>
            <a:ext cx="479546" cy="390891"/>
          </a:xfrm>
          <a:prstGeom prst="rightArrow">
            <a:avLst>
              <a:gd name="adj1" fmla="val 50000"/>
              <a:gd name="adj2"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6" name="矢印: 右 25">
            <a:extLst>
              <a:ext uri="{FF2B5EF4-FFF2-40B4-BE49-F238E27FC236}">
                <a16:creationId xmlns:a16="http://schemas.microsoft.com/office/drawing/2014/main" id="{8F792C9F-1C76-48E1-A8D9-6EEA076B2FCA}"/>
              </a:ext>
            </a:extLst>
          </p:cNvPr>
          <p:cNvSpPr/>
          <p:nvPr/>
        </p:nvSpPr>
        <p:spPr>
          <a:xfrm>
            <a:off x="4740069" y="5159513"/>
            <a:ext cx="479546" cy="390891"/>
          </a:xfrm>
          <a:prstGeom prst="rightArrow">
            <a:avLst>
              <a:gd name="adj1" fmla="val 50000"/>
              <a:gd name="adj2"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8" name="矢印: 右 27">
            <a:extLst>
              <a:ext uri="{FF2B5EF4-FFF2-40B4-BE49-F238E27FC236}">
                <a16:creationId xmlns:a16="http://schemas.microsoft.com/office/drawing/2014/main" id="{B085080B-4B6B-41C3-9C0F-85AFEFB9F3E5}"/>
              </a:ext>
            </a:extLst>
          </p:cNvPr>
          <p:cNvSpPr/>
          <p:nvPr/>
        </p:nvSpPr>
        <p:spPr>
          <a:xfrm>
            <a:off x="6727732" y="5651885"/>
            <a:ext cx="479546" cy="390891"/>
          </a:xfrm>
          <a:prstGeom prst="rightArrow">
            <a:avLst>
              <a:gd name="adj1" fmla="val 50000"/>
              <a:gd name="adj2"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9" name="スライド番号プレースホルダー 11">
            <a:extLst>
              <a:ext uri="{FF2B5EF4-FFF2-40B4-BE49-F238E27FC236}">
                <a16:creationId xmlns:a16="http://schemas.microsoft.com/office/drawing/2014/main" id="{7996851D-544E-4887-B60B-86641F75DEE5}"/>
              </a:ext>
            </a:extLst>
          </p:cNvPr>
          <p:cNvSpPr>
            <a:spLocks noGrp="1"/>
          </p:cNvSpPr>
          <p:nvPr>
            <p:ph type="sldNum" sz="quarter" idx="12"/>
          </p:nvPr>
        </p:nvSpPr>
        <p:spPr>
          <a:xfrm>
            <a:off x="8610600" y="6356350"/>
            <a:ext cx="2743200" cy="365125"/>
          </a:xfrm>
        </p:spPr>
        <p:txBody>
          <a:bodyPr/>
          <a:lstStyle/>
          <a:p>
            <a:fld id="{A783C381-2822-4F05-8A88-66F73725CF2D}" type="slidenum">
              <a:rPr kumimoji="1" lang="ja-JP" altLang="en-US" smtClean="0"/>
              <a:t>46</a:t>
            </a:fld>
            <a:endParaRPr kumimoji="1" lang="ja-JP" altLang="en-US" dirty="0"/>
          </a:p>
        </p:txBody>
      </p:sp>
    </p:spTree>
    <p:extLst>
      <p:ext uri="{BB962C8B-B14F-4D97-AF65-F5344CB8AC3E}">
        <p14:creationId xmlns:p14="http://schemas.microsoft.com/office/powerpoint/2010/main" val="166285264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図 25">
            <a:extLst>
              <a:ext uri="{FF2B5EF4-FFF2-40B4-BE49-F238E27FC236}">
                <a16:creationId xmlns:a16="http://schemas.microsoft.com/office/drawing/2014/main" id="{7A335D36-1F84-40E0-B07F-DC481A1EB4AD}"/>
              </a:ext>
            </a:extLst>
          </p:cNvPr>
          <p:cNvPicPr>
            <a:picLocks noChangeAspect="1"/>
          </p:cNvPicPr>
          <p:nvPr/>
        </p:nvPicPr>
        <p:blipFill>
          <a:blip r:embed="rId3"/>
          <a:stretch>
            <a:fillRect/>
          </a:stretch>
        </p:blipFill>
        <p:spPr>
          <a:xfrm>
            <a:off x="6589454" y="876805"/>
            <a:ext cx="4886730" cy="3338207"/>
          </a:xfrm>
          <a:prstGeom prst="rect">
            <a:avLst/>
          </a:prstGeom>
          <a:ln>
            <a:noFill/>
          </a:ln>
          <a:effectLst>
            <a:outerShdw blurRad="292100" dist="139700" dir="2700000" algn="tl" rotWithShape="0">
              <a:srgbClr val="333333">
                <a:alpha val="65000"/>
              </a:srgbClr>
            </a:outerShdw>
          </a:effectLst>
        </p:spPr>
      </p:pic>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2092496"/>
          </a:xfrm>
          <a:prstGeom prst="rect">
            <a:avLst/>
          </a:prstGeom>
          <a:noFill/>
        </p:spPr>
        <p:txBody>
          <a:bodyPr wrap="square" rtlCol="0">
            <a:spAutoFit/>
          </a:bodyPr>
          <a:lstStyle/>
          <a:p>
            <a:pPr>
              <a:lnSpc>
                <a:spcPts val="3200"/>
              </a:lnSpc>
            </a:pPr>
            <a:r>
              <a:rPr kumimoji="1" lang="en-US" altLang="ja-JP" sz="2000" dirty="0">
                <a:latin typeface="Meiryo UI" panose="020B0604030504040204" pitchFamily="50" charset="-128"/>
                <a:ea typeface="Meiryo UI" panose="020B0604030504040204" pitchFamily="50" charset="-128"/>
              </a:rPr>
              <a:t>1</a:t>
            </a:r>
            <a:r>
              <a:rPr kumimoji="1" lang="ja-JP" altLang="en-US" sz="2000" dirty="0">
                <a:latin typeface="Meiryo UI" panose="020B0604030504040204" pitchFamily="50" charset="-128"/>
                <a:ea typeface="Meiryo UI" panose="020B0604030504040204" pitchFamily="50" charset="-128"/>
              </a:rPr>
              <a:t>からタイプすると時間がかかります。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分割後のファイルがありますので上書きでペーストしましょう。</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spa-</a:t>
            </a:r>
            <a:r>
              <a:rPr kumimoji="1" lang="en-US" altLang="ja-JP" sz="2000" dirty="0" err="1">
                <a:highlight>
                  <a:srgbClr val="FFFF00"/>
                </a:highlight>
                <a:latin typeface="Meiryo UI" panose="020B0604030504040204" pitchFamily="50" charset="-128"/>
                <a:ea typeface="Meiryo UI" panose="020B0604030504040204" pitchFamily="50" charset="-128"/>
              </a:rPr>
              <a:t>restapi</a:t>
            </a:r>
            <a:r>
              <a:rPr kumimoji="1" lang="en-US" altLang="ja-JP" sz="2000" dirty="0">
                <a:highlight>
                  <a:srgbClr val="FFFF00"/>
                </a:highlight>
                <a:latin typeface="Meiryo UI" panose="020B0604030504040204" pitchFamily="50" charset="-128"/>
                <a:ea typeface="Meiryo UI" panose="020B0604030504040204" pitchFamily="50" charset="-128"/>
              </a:rPr>
              <a:t>-</a:t>
            </a:r>
            <a:r>
              <a:rPr kumimoji="1" lang="en-US" altLang="ja-JP" sz="2000" dirty="0" err="1">
                <a:highlight>
                  <a:srgbClr val="FFFF00"/>
                </a:highlight>
                <a:latin typeface="Meiryo UI" panose="020B0604030504040204" pitchFamily="50" charset="-128"/>
                <a:ea typeface="Meiryo UI" panose="020B0604030504040204" pitchFamily="50" charset="-128"/>
              </a:rPr>
              <a:t>handson</a:t>
            </a:r>
            <a:r>
              <a:rPr kumimoji="1" lang="en-US" altLang="ja-JP" sz="2000" dirty="0">
                <a:highlight>
                  <a:srgbClr val="FFFF00"/>
                </a:highlight>
                <a:latin typeface="Meiryo UI" panose="020B0604030504040204" pitchFamily="50" charset="-128"/>
                <a:ea typeface="Meiryo UI" panose="020B0604030504040204" pitchFamily="50" charset="-128"/>
              </a:rPr>
              <a:t>/support/ToDo</a:t>
            </a:r>
            <a:r>
              <a:rPr kumimoji="1" lang="ja-JP" altLang="en-US" sz="2000" dirty="0">
                <a:highlight>
                  <a:srgbClr val="FFFF00"/>
                </a:highlight>
                <a:latin typeface="Meiryo UI" panose="020B0604030504040204" pitchFamily="50" charset="-128"/>
                <a:ea typeface="Meiryo UI" panose="020B0604030504040204" pitchFamily="50" charset="-128"/>
              </a:rPr>
              <a:t>管理のコンポーネント</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err="1">
                <a:latin typeface="Meiryo UI" panose="020B0604030504040204" pitchFamily="50" charset="-128"/>
                <a:ea typeface="Meiryo UI" panose="020B0604030504040204" pitchFamily="50" charset="-128"/>
              </a:rPr>
              <a:t>src</a:t>
            </a:r>
            <a:r>
              <a:rPr kumimoji="1" lang="ja-JP" altLang="en-US" sz="2000" dirty="0">
                <a:latin typeface="Meiryo UI" panose="020B0604030504040204" pitchFamily="50" charset="-128"/>
                <a:ea typeface="Meiryo UI" panose="020B0604030504040204" pitchFamily="50" charset="-128"/>
              </a:rPr>
              <a:t>ディレクトリに上書きでコピーします。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コンポーネントの分割</a:t>
            </a:r>
          </a:p>
        </p:txBody>
      </p:sp>
      <p:sp>
        <p:nvSpPr>
          <p:cNvPr id="2" name="スライド番号プレースホルダー 1">
            <a:extLst>
              <a:ext uri="{FF2B5EF4-FFF2-40B4-BE49-F238E27FC236}">
                <a16:creationId xmlns:a16="http://schemas.microsoft.com/office/drawing/2014/main" id="{5D238EDD-62E6-4698-B592-0664287ACB4B}"/>
              </a:ext>
            </a:extLst>
          </p:cNvPr>
          <p:cNvSpPr>
            <a:spLocks noGrp="1"/>
          </p:cNvSpPr>
          <p:nvPr>
            <p:ph type="sldNum" sz="quarter" idx="12"/>
          </p:nvPr>
        </p:nvSpPr>
        <p:spPr>
          <a:xfrm>
            <a:off x="8609118" y="6079514"/>
            <a:ext cx="2743200" cy="365125"/>
          </a:xfrm>
        </p:spPr>
        <p:txBody>
          <a:bodyPr/>
          <a:lstStyle/>
          <a:p>
            <a:fld id="{A783C381-2822-4F05-8A88-66F73725CF2D}" type="slidenum">
              <a:rPr kumimoji="1" lang="ja-JP" altLang="en-US" smtClean="0"/>
              <a:t>47</a:t>
            </a:fld>
            <a:endParaRPr kumimoji="1" lang="ja-JP" altLang="en-US"/>
          </a:p>
        </p:txBody>
      </p:sp>
      <p:sp>
        <p:nvSpPr>
          <p:cNvPr id="4" name="テキスト ボックス 3">
            <a:extLst>
              <a:ext uri="{FF2B5EF4-FFF2-40B4-BE49-F238E27FC236}">
                <a16:creationId xmlns:a16="http://schemas.microsoft.com/office/drawing/2014/main" id="{B90DBECF-F9A5-4F8D-8C4D-A30A517EBF4B}"/>
              </a:ext>
            </a:extLst>
          </p:cNvPr>
          <p:cNvSpPr txBox="1"/>
          <p:nvPr/>
        </p:nvSpPr>
        <p:spPr>
          <a:xfrm>
            <a:off x="834571" y="4990984"/>
            <a:ext cx="763471" cy="363882"/>
          </a:xfrm>
          <a:prstGeom prst="rect">
            <a:avLst/>
          </a:prstGeom>
          <a:solidFill>
            <a:schemeClr val="accent5"/>
          </a:solidFill>
        </p:spPr>
        <p:txBody>
          <a:bodyPr wrap="square" rtlCol="0" anchor="ctr" anchorCtr="1">
            <a:spAutoFit/>
          </a:bodyPr>
          <a:lstStyle/>
          <a:p>
            <a:pPr>
              <a:lnSpc>
                <a:spcPts val="2400"/>
              </a:lnSpc>
            </a:pPr>
            <a:r>
              <a:rPr kumimoji="1" lang="en-US" altLang="ja-JP" sz="1600" dirty="0">
                <a:solidFill>
                  <a:schemeClr val="bg1"/>
                </a:solidFill>
                <a:latin typeface="Meiryo UI" panose="020B0604030504040204" pitchFamily="50" charset="-128"/>
                <a:ea typeface="Meiryo UI" panose="020B0604030504040204" pitchFamily="50" charset="-128"/>
              </a:rPr>
              <a:t>App</a:t>
            </a:r>
          </a:p>
        </p:txBody>
      </p:sp>
      <p:sp>
        <p:nvSpPr>
          <p:cNvPr id="8" name="テキスト ボックス 7">
            <a:extLst>
              <a:ext uri="{FF2B5EF4-FFF2-40B4-BE49-F238E27FC236}">
                <a16:creationId xmlns:a16="http://schemas.microsoft.com/office/drawing/2014/main" id="{76D1C615-0544-4F8D-AB3C-1A3FAEE55126}"/>
              </a:ext>
            </a:extLst>
          </p:cNvPr>
          <p:cNvSpPr txBox="1"/>
          <p:nvPr/>
        </p:nvSpPr>
        <p:spPr>
          <a:xfrm>
            <a:off x="2477354" y="4646750"/>
            <a:ext cx="2084515" cy="363882"/>
          </a:xfrm>
          <a:prstGeom prst="rect">
            <a:avLst/>
          </a:prstGeom>
          <a:solidFill>
            <a:schemeClr val="accent5"/>
          </a:solidFill>
        </p:spPr>
        <p:txBody>
          <a:bodyPr wrap="square" rtlCol="0" anchor="ctr" anchorCtr="1">
            <a:spAutoFit/>
          </a:bodyPr>
          <a:lstStyle/>
          <a:p>
            <a:pPr>
              <a:lnSpc>
                <a:spcPts val="2400"/>
              </a:lnSpc>
            </a:pPr>
            <a:r>
              <a:rPr kumimoji="1" lang="en-US" altLang="ja-JP" sz="1600" dirty="0" err="1">
                <a:solidFill>
                  <a:schemeClr val="bg1"/>
                </a:solidFill>
                <a:latin typeface="Meiryo UI" panose="020B0604030504040204" pitchFamily="50" charset="-128"/>
                <a:ea typeface="Meiryo UI" panose="020B0604030504040204" pitchFamily="50" charset="-128"/>
              </a:rPr>
              <a:t>NavigationHeader</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
        <p:nvSpPr>
          <p:cNvPr id="10" name="テキスト ボックス 9">
            <a:extLst>
              <a:ext uri="{FF2B5EF4-FFF2-40B4-BE49-F238E27FC236}">
                <a16:creationId xmlns:a16="http://schemas.microsoft.com/office/drawing/2014/main" id="{99E7C1D7-CB29-4BB8-A911-C325F0C38567}"/>
              </a:ext>
            </a:extLst>
          </p:cNvPr>
          <p:cNvSpPr txBox="1"/>
          <p:nvPr/>
        </p:nvSpPr>
        <p:spPr>
          <a:xfrm>
            <a:off x="3188554" y="5186429"/>
            <a:ext cx="1373315" cy="363882"/>
          </a:xfrm>
          <a:prstGeom prst="rect">
            <a:avLst/>
          </a:prstGeom>
          <a:solidFill>
            <a:schemeClr val="accent5"/>
          </a:solidFill>
        </p:spPr>
        <p:txBody>
          <a:bodyPr wrap="square" rtlCol="0" anchor="ctr" anchorCtr="1">
            <a:spAutoFit/>
          </a:bodyPr>
          <a:lstStyle/>
          <a:p>
            <a:pPr>
              <a:lnSpc>
                <a:spcPts val="2400"/>
              </a:lnSpc>
            </a:pPr>
            <a:r>
              <a:rPr kumimoji="1" lang="en-US" altLang="ja-JP" sz="1600" dirty="0" err="1">
                <a:solidFill>
                  <a:schemeClr val="bg1"/>
                </a:solidFill>
                <a:latin typeface="Meiryo UI" panose="020B0604030504040204" pitchFamily="50" charset="-128"/>
                <a:ea typeface="Meiryo UI" panose="020B0604030504040204" pitchFamily="50" charset="-128"/>
              </a:rPr>
              <a:t>TodoBoard</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
        <p:nvSpPr>
          <p:cNvPr id="12" name="テキスト ボックス 11">
            <a:extLst>
              <a:ext uri="{FF2B5EF4-FFF2-40B4-BE49-F238E27FC236}">
                <a16:creationId xmlns:a16="http://schemas.microsoft.com/office/drawing/2014/main" id="{3623C50F-AA99-4847-B8D2-27EA1DC27117}"/>
              </a:ext>
            </a:extLst>
          </p:cNvPr>
          <p:cNvSpPr txBox="1"/>
          <p:nvPr/>
        </p:nvSpPr>
        <p:spPr>
          <a:xfrm>
            <a:off x="5397815" y="4732038"/>
            <a:ext cx="1191639" cy="363882"/>
          </a:xfrm>
          <a:prstGeom prst="rect">
            <a:avLst/>
          </a:prstGeom>
          <a:solidFill>
            <a:schemeClr val="accent5"/>
          </a:solidFill>
        </p:spPr>
        <p:txBody>
          <a:bodyPr wrap="square" rtlCol="0" anchor="ctr" anchorCtr="1">
            <a:spAutoFit/>
          </a:bodyPr>
          <a:lstStyle/>
          <a:p>
            <a:pPr>
              <a:lnSpc>
                <a:spcPts val="2400"/>
              </a:lnSpc>
            </a:pPr>
            <a:r>
              <a:rPr kumimoji="1" lang="en-US" altLang="ja-JP" sz="1600" dirty="0" err="1">
                <a:solidFill>
                  <a:schemeClr val="bg1"/>
                </a:solidFill>
                <a:latin typeface="Meiryo UI" panose="020B0604030504040204" pitchFamily="50" charset="-128"/>
                <a:ea typeface="Meiryo UI" panose="020B0604030504040204" pitchFamily="50" charset="-128"/>
              </a:rPr>
              <a:t>TodoForm</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
        <p:nvSpPr>
          <p:cNvPr id="14" name="テキスト ボックス 13">
            <a:extLst>
              <a:ext uri="{FF2B5EF4-FFF2-40B4-BE49-F238E27FC236}">
                <a16:creationId xmlns:a16="http://schemas.microsoft.com/office/drawing/2014/main" id="{4D6879AE-3515-4A3F-9658-39BA0AA8EB37}"/>
              </a:ext>
            </a:extLst>
          </p:cNvPr>
          <p:cNvSpPr txBox="1"/>
          <p:nvPr/>
        </p:nvSpPr>
        <p:spPr>
          <a:xfrm>
            <a:off x="5397814" y="5199294"/>
            <a:ext cx="1191639" cy="363882"/>
          </a:xfrm>
          <a:prstGeom prst="rect">
            <a:avLst/>
          </a:prstGeom>
          <a:solidFill>
            <a:schemeClr val="accent5"/>
          </a:solidFill>
        </p:spPr>
        <p:txBody>
          <a:bodyPr wrap="square" rtlCol="0" anchor="ctr" anchorCtr="1">
            <a:spAutoFit/>
          </a:bodyPr>
          <a:lstStyle/>
          <a:p>
            <a:pPr>
              <a:lnSpc>
                <a:spcPts val="2400"/>
              </a:lnSpc>
            </a:pPr>
            <a:r>
              <a:rPr kumimoji="1" lang="en-US" altLang="ja-JP" sz="1600" dirty="0" err="1">
                <a:solidFill>
                  <a:schemeClr val="bg1"/>
                </a:solidFill>
                <a:latin typeface="Meiryo UI" panose="020B0604030504040204" pitchFamily="50" charset="-128"/>
                <a:ea typeface="Meiryo UI" panose="020B0604030504040204" pitchFamily="50" charset="-128"/>
              </a:rPr>
              <a:t>TodoFilter</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
        <p:nvSpPr>
          <p:cNvPr id="16" name="テキスト ボックス 15">
            <a:extLst>
              <a:ext uri="{FF2B5EF4-FFF2-40B4-BE49-F238E27FC236}">
                <a16:creationId xmlns:a16="http://schemas.microsoft.com/office/drawing/2014/main" id="{84F4A6C5-B05B-4E6C-85ED-7609542F8FF6}"/>
              </a:ext>
            </a:extLst>
          </p:cNvPr>
          <p:cNvSpPr txBox="1"/>
          <p:nvPr/>
        </p:nvSpPr>
        <p:spPr>
          <a:xfrm>
            <a:off x="5397814" y="5665390"/>
            <a:ext cx="1191639" cy="363882"/>
          </a:xfrm>
          <a:prstGeom prst="rect">
            <a:avLst/>
          </a:prstGeom>
          <a:solidFill>
            <a:schemeClr val="accent5"/>
          </a:solidFill>
        </p:spPr>
        <p:txBody>
          <a:bodyPr wrap="square" rtlCol="0" anchor="ctr" anchorCtr="1">
            <a:spAutoFit/>
          </a:bodyPr>
          <a:lstStyle/>
          <a:p>
            <a:pPr>
              <a:lnSpc>
                <a:spcPts val="2400"/>
              </a:lnSpc>
            </a:pPr>
            <a:r>
              <a:rPr kumimoji="1" lang="en-US" altLang="ja-JP" sz="1600" dirty="0" err="1">
                <a:solidFill>
                  <a:schemeClr val="bg1"/>
                </a:solidFill>
                <a:latin typeface="Meiryo UI" panose="020B0604030504040204" pitchFamily="50" charset="-128"/>
                <a:ea typeface="Meiryo UI" panose="020B0604030504040204" pitchFamily="50" charset="-128"/>
              </a:rPr>
              <a:t>TodoList</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
        <p:nvSpPr>
          <p:cNvPr id="18" name="テキスト ボックス 17">
            <a:extLst>
              <a:ext uri="{FF2B5EF4-FFF2-40B4-BE49-F238E27FC236}">
                <a16:creationId xmlns:a16="http://schemas.microsoft.com/office/drawing/2014/main" id="{5CFB9643-6307-4B92-B9ED-65A6994D9EED}"/>
              </a:ext>
            </a:extLst>
          </p:cNvPr>
          <p:cNvSpPr txBox="1"/>
          <p:nvPr/>
        </p:nvSpPr>
        <p:spPr>
          <a:xfrm>
            <a:off x="7345557" y="5678894"/>
            <a:ext cx="1130299" cy="363882"/>
          </a:xfrm>
          <a:prstGeom prst="rect">
            <a:avLst/>
          </a:prstGeom>
          <a:solidFill>
            <a:schemeClr val="accent5"/>
          </a:solidFill>
        </p:spPr>
        <p:txBody>
          <a:bodyPr wrap="square" rtlCol="0" anchor="ctr" anchorCtr="1">
            <a:spAutoFit/>
          </a:bodyPr>
          <a:lstStyle/>
          <a:p>
            <a:pPr>
              <a:lnSpc>
                <a:spcPts val="2400"/>
              </a:lnSpc>
            </a:pPr>
            <a:r>
              <a:rPr kumimoji="1" lang="en-US" altLang="ja-JP" sz="1600" dirty="0" err="1">
                <a:solidFill>
                  <a:schemeClr val="bg1"/>
                </a:solidFill>
                <a:latin typeface="Meiryo UI" panose="020B0604030504040204" pitchFamily="50" charset="-128"/>
                <a:ea typeface="Meiryo UI" panose="020B0604030504040204" pitchFamily="50" charset="-128"/>
              </a:rPr>
              <a:t>TodoItem</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
        <p:nvSpPr>
          <p:cNvPr id="20" name="矢印: 右 19">
            <a:extLst>
              <a:ext uri="{FF2B5EF4-FFF2-40B4-BE49-F238E27FC236}">
                <a16:creationId xmlns:a16="http://schemas.microsoft.com/office/drawing/2014/main" id="{1D6786C8-CEB7-46F6-8EF3-9264F44162F4}"/>
              </a:ext>
            </a:extLst>
          </p:cNvPr>
          <p:cNvSpPr/>
          <p:nvPr/>
        </p:nvSpPr>
        <p:spPr>
          <a:xfrm>
            <a:off x="1781339" y="4977479"/>
            <a:ext cx="479546" cy="390891"/>
          </a:xfrm>
          <a:prstGeom prst="rightArrow">
            <a:avLst>
              <a:gd name="adj1" fmla="val 50000"/>
              <a:gd name="adj2"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2" name="矢印: 右 21">
            <a:extLst>
              <a:ext uri="{FF2B5EF4-FFF2-40B4-BE49-F238E27FC236}">
                <a16:creationId xmlns:a16="http://schemas.microsoft.com/office/drawing/2014/main" id="{F00A741C-4093-4D3C-833E-324CCE3A344B}"/>
              </a:ext>
            </a:extLst>
          </p:cNvPr>
          <p:cNvSpPr/>
          <p:nvPr/>
        </p:nvSpPr>
        <p:spPr>
          <a:xfrm>
            <a:off x="4740069" y="5159513"/>
            <a:ext cx="479546" cy="390891"/>
          </a:xfrm>
          <a:prstGeom prst="rightArrow">
            <a:avLst>
              <a:gd name="adj1" fmla="val 50000"/>
              <a:gd name="adj2"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4" name="矢印: 右 23">
            <a:extLst>
              <a:ext uri="{FF2B5EF4-FFF2-40B4-BE49-F238E27FC236}">
                <a16:creationId xmlns:a16="http://schemas.microsoft.com/office/drawing/2014/main" id="{DA1B9AD3-94C7-4C2E-9506-F238F4A33BAC}"/>
              </a:ext>
            </a:extLst>
          </p:cNvPr>
          <p:cNvSpPr/>
          <p:nvPr/>
        </p:nvSpPr>
        <p:spPr>
          <a:xfrm>
            <a:off x="6727732" y="5651885"/>
            <a:ext cx="479546" cy="390891"/>
          </a:xfrm>
          <a:prstGeom prst="rightArrow">
            <a:avLst>
              <a:gd name="adj1" fmla="val 50000"/>
              <a:gd name="adj2"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8" name="矢印: 右 27">
            <a:extLst>
              <a:ext uri="{FF2B5EF4-FFF2-40B4-BE49-F238E27FC236}">
                <a16:creationId xmlns:a16="http://schemas.microsoft.com/office/drawing/2014/main" id="{6120F794-5FF7-4795-BE3D-81D56AC301A3}"/>
              </a:ext>
            </a:extLst>
          </p:cNvPr>
          <p:cNvSpPr/>
          <p:nvPr/>
        </p:nvSpPr>
        <p:spPr>
          <a:xfrm rot="18203980">
            <a:off x="5458703" y="6141590"/>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0" name="矢印: 右 29">
            <a:extLst>
              <a:ext uri="{FF2B5EF4-FFF2-40B4-BE49-F238E27FC236}">
                <a16:creationId xmlns:a16="http://schemas.microsoft.com/office/drawing/2014/main" id="{F8884091-15D1-4E57-9DF2-2E719B81C162}"/>
              </a:ext>
            </a:extLst>
          </p:cNvPr>
          <p:cNvSpPr/>
          <p:nvPr/>
        </p:nvSpPr>
        <p:spPr>
          <a:xfrm rot="18203980">
            <a:off x="7400942" y="6191832"/>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348057142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1384995"/>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プロパティ</a:t>
            </a:r>
            <a:endParaRPr kumimoji="1" lang="en-US" altLang="ja-JP" sz="2800" b="1" dirty="0">
              <a:latin typeface="Meiryo UI" panose="020B0604030504040204" pitchFamily="50" charset="-128"/>
              <a:ea typeface="Meiryo UI" panose="020B0604030504040204" pitchFamily="50" charset="-128"/>
            </a:endParaRPr>
          </a:p>
          <a:p>
            <a:endParaRPr kumimoji="1" lang="en-US" altLang="ja-JP" sz="2800" b="1" dirty="0">
              <a:latin typeface="Meiryo UI" panose="020B0604030504040204" pitchFamily="50" charset="-128"/>
              <a:ea typeface="Meiryo UI" panose="020B0604030504040204" pitchFamily="50" charset="-128"/>
            </a:endParaRPr>
          </a:p>
          <a:p>
            <a:r>
              <a:rPr kumimoji="1" lang="en-US" altLang="ja-JP" sz="2800" b="1" dirty="0" err="1">
                <a:latin typeface="Meiryo UI" panose="020B0604030504040204" pitchFamily="50" charset="-128"/>
                <a:ea typeface="Meiryo UI" panose="020B0604030504040204" pitchFamily="50" charset="-128"/>
              </a:rPr>
              <a:t>TodoList.tsx</a:t>
            </a:r>
            <a:r>
              <a:rPr kumimoji="1" lang="ja-JP" altLang="en-US" sz="2800" b="1" dirty="0">
                <a:latin typeface="Meiryo UI" panose="020B0604030504040204" pitchFamily="50" charset="-128"/>
                <a:ea typeface="Meiryo UI" panose="020B0604030504040204" pitchFamily="50" charset="-128"/>
              </a:rPr>
              <a:t>　　　　　　　　　　</a:t>
            </a:r>
            <a:r>
              <a:rPr kumimoji="1" lang="en-US" altLang="ja-JP" sz="2800" b="1" dirty="0" err="1">
                <a:latin typeface="Meiryo UI" panose="020B0604030504040204" pitchFamily="50" charset="-128"/>
                <a:ea typeface="Meiryo UI" panose="020B0604030504040204" pitchFamily="50" charset="-128"/>
              </a:rPr>
              <a:t>TodoItem.tsx</a:t>
            </a:r>
            <a:endParaRPr kumimoji="1" lang="ja-JP" altLang="en-US" sz="2800" b="1" dirty="0">
              <a:latin typeface="Meiryo UI" panose="020B0604030504040204" pitchFamily="50" charset="-128"/>
              <a:ea typeface="Meiryo UI" panose="020B0604030504040204" pitchFamily="50" charset="-128"/>
            </a:endParaRPr>
          </a:p>
        </p:txBody>
      </p:sp>
      <p:sp>
        <p:nvSpPr>
          <p:cNvPr id="16" name="テキスト ボックス 15">
            <a:extLst>
              <a:ext uri="{FF2B5EF4-FFF2-40B4-BE49-F238E27FC236}">
                <a16:creationId xmlns:a16="http://schemas.microsoft.com/office/drawing/2014/main" id="{DA93C90C-96C6-4201-848E-8004F125E138}"/>
              </a:ext>
            </a:extLst>
          </p:cNvPr>
          <p:cNvSpPr txBox="1"/>
          <p:nvPr/>
        </p:nvSpPr>
        <p:spPr>
          <a:xfrm>
            <a:off x="10768518" y="169054"/>
            <a:ext cx="1307547" cy="451021"/>
          </a:xfrm>
          <a:prstGeom prst="rect">
            <a:avLst/>
          </a:prstGeom>
          <a:solidFill>
            <a:schemeClr val="accent6"/>
          </a:solidFill>
        </p:spPr>
        <p:txBody>
          <a:bodyPr wrap="square" rtlCol="0">
            <a:spAutoFit/>
          </a:bodyPr>
          <a:lstStyle/>
          <a:p>
            <a:pPr>
              <a:lnSpc>
                <a:spcPts val="3200"/>
              </a:lnSpc>
            </a:pPr>
            <a:r>
              <a:rPr kumimoji="1" lang="ja-JP" altLang="en-US" sz="2000" dirty="0">
                <a:solidFill>
                  <a:schemeClr val="bg1"/>
                </a:solidFill>
                <a:latin typeface="Meiryo UI" panose="020B0604030504040204" pitchFamily="50" charset="-128"/>
                <a:ea typeface="Meiryo UI" panose="020B0604030504040204" pitchFamily="50" charset="-128"/>
              </a:rPr>
              <a:t>リーディング</a:t>
            </a:r>
            <a:endParaRPr kumimoji="1" lang="en-US" altLang="ja-JP" sz="2000" dirty="0">
              <a:solidFill>
                <a:schemeClr val="bg1"/>
              </a:solidFill>
              <a:latin typeface="Meiryo UI" panose="020B0604030504040204" pitchFamily="50" charset="-128"/>
              <a:ea typeface="Meiryo UI" panose="020B0604030504040204" pitchFamily="50" charset="-128"/>
            </a:endParaRPr>
          </a:p>
        </p:txBody>
      </p:sp>
      <p:sp>
        <p:nvSpPr>
          <p:cNvPr id="4" name="テキスト ボックス 3">
            <a:extLst>
              <a:ext uri="{FF2B5EF4-FFF2-40B4-BE49-F238E27FC236}">
                <a16:creationId xmlns:a16="http://schemas.microsoft.com/office/drawing/2014/main" id="{50074ECF-BAC1-4CBB-B952-E4556B48766B}"/>
              </a:ext>
            </a:extLst>
          </p:cNvPr>
          <p:cNvSpPr txBox="1"/>
          <p:nvPr/>
        </p:nvSpPr>
        <p:spPr>
          <a:xfrm>
            <a:off x="457198" y="1808500"/>
            <a:ext cx="3998071" cy="1846659"/>
          </a:xfrm>
          <a:prstGeom prst="rect">
            <a:avLst/>
          </a:prstGeom>
          <a:solidFill>
            <a:schemeClr val="accent3">
              <a:lumMod val="20000"/>
              <a:lumOff val="80000"/>
            </a:schemeClr>
          </a:solidFill>
        </p:spPr>
        <p:txBody>
          <a:bodyPr wrap="square" bIns="0" rtlCol="0">
            <a:spAutoFit/>
          </a:bodyPr>
          <a:lstStyle/>
          <a:p>
            <a:r>
              <a:rPr lang="en-US" altLang="ja-JP" sz="900" dirty="0">
                <a:solidFill>
                  <a:schemeClr val="bg1">
                    <a:lumMod val="65000"/>
                  </a:schemeClr>
                </a:solidFill>
                <a:effectLst/>
                <a:latin typeface="Consolas" panose="020B0609020204030204" pitchFamily="49" charset="0"/>
              </a:rPr>
              <a:t>import React from 'react';</a:t>
            </a:r>
          </a:p>
          <a:p>
            <a:r>
              <a:rPr lang="en-US" altLang="ja-JP" sz="900" dirty="0">
                <a:solidFill>
                  <a:schemeClr val="bg1">
                    <a:lumMod val="65000"/>
                  </a:schemeClr>
                </a:solidFill>
                <a:effectLst/>
                <a:latin typeface="Consolas" panose="020B0609020204030204" pitchFamily="49" charset="0"/>
              </a:rPr>
              <a:t>import { </a:t>
            </a:r>
            <a:r>
              <a:rPr lang="en-US" altLang="ja-JP" sz="900" dirty="0" err="1">
                <a:solidFill>
                  <a:schemeClr val="bg1">
                    <a:lumMod val="65000"/>
                  </a:schemeClr>
                </a:solidFill>
                <a:effectLst/>
                <a:latin typeface="Consolas" panose="020B0609020204030204" pitchFamily="49" charset="0"/>
              </a:rPr>
              <a:t>TodoItem</a:t>
            </a:r>
            <a:r>
              <a:rPr lang="en-US" altLang="ja-JP" sz="900" dirty="0">
                <a:solidFill>
                  <a:schemeClr val="bg1">
                    <a:lumMod val="65000"/>
                  </a:schemeClr>
                </a:solidFill>
                <a:effectLst/>
                <a:latin typeface="Consolas" panose="020B0609020204030204" pitchFamily="49" charset="0"/>
              </a:rPr>
              <a:t> } from './</a:t>
            </a:r>
            <a:r>
              <a:rPr lang="en-US" altLang="ja-JP" sz="900" dirty="0" err="1">
                <a:solidFill>
                  <a:schemeClr val="bg1">
                    <a:lumMod val="65000"/>
                  </a:schemeClr>
                </a:solidFill>
                <a:effectLst/>
                <a:latin typeface="Consolas" panose="020B0609020204030204" pitchFamily="49" charset="0"/>
              </a:rPr>
              <a:t>TodoItem</a:t>
            </a:r>
            <a:r>
              <a:rPr lang="en-US" altLang="ja-JP" sz="900" dirty="0">
                <a:solidFill>
                  <a:schemeClr val="bg1">
                    <a:lumMod val="65000"/>
                  </a:schemeClr>
                </a:solidFill>
                <a:effectLst/>
                <a:latin typeface="Consolas" panose="020B0609020204030204" pitchFamily="49" charset="0"/>
              </a:rPr>
              <a:t>';</a:t>
            </a:r>
          </a:p>
          <a:p>
            <a:r>
              <a:rPr lang="en-US" altLang="ja-JP" sz="900" dirty="0">
                <a:solidFill>
                  <a:schemeClr val="bg1">
                    <a:lumMod val="65000"/>
                  </a:schemeClr>
                </a:solidFill>
                <a:effectLst/>
                <a:latin typeface="Consolas" panose="020B0609020204030204" pitchFamily="49" charset="0"/>
              </a:rPr>
              <a:t>import './TodoList.css';</a:t>
            </a:r>
          </a:p>
          <a:p>
            <a:br>
              <a:rPr lang="en-US" altLang="ja-JP" sz="900" dirty="0">
                <a:solidFill>
                  <a:schemeClr val="bg1">
                    <a:lumMod val="65000"/>
                  </a:schemeClr>
                </a:solidFill>
                <a:effectLst/>
                <a:latin typeface="Consolas" panose="020B0609020204030204" pitchFamily="49" charset="0"/>
              </a:rPr>
            </a:br>
            <a:r>
              <a:rPr lang="en-US" altLang="ja-JP" sz="900" dirty="0">
                <a:solidFill>
                  <a:schemeClr val="bg1">
                    <a:lumMod val="65000"/>
                  </a:schemeClr>
                </a:solidFill>
                <a:effectLst/>
                <a:latin typeface="Consolas" panose="020B0609020204030204" pitchFamily="49" charset="0"/>
              </a:rPr>
              <a:t>export const </a:t>
            </a:r>
            <a:r>
              <a:rPr lang="en-US" altLang="ja-JP" sz="900" dirty="0" err="1">
                <a:solidFill>
                  <a:schemeClr val="bg1">
                    <a:lumMod val="65000"/>
                  </a:schemeClr>
                </a:solidFill>
                <a:effectLst/>
                <a:latin typeface="Consolas" panose="020B0609020204030204" pitchFamily="49" charset="0"/>
              </a:rPr>
              <a:t>TodoList</a:t>
            </a:r>
            <a:r>
              <a:rPr lang="en-US" altLang="ja-JP" sz="900" dirty="0">
                <a:solidFill>
                  <a:schemeClr val="bg1">
                    <a:lumMod val="65000"/>
                  </a:schemeClr>
                </a:solidFill>
                <a:effectLst/>
                <a:latin typeface="Consolas" panose="020B0609020204030204" pitchFamily="49" charset="0"/>
              </a:rPr>
              <a:t>: </a:t>
            </a:r>
            <a:r>
              <a:rPr lang="en-US" altLang="ja-JP" sz="900" dirty="0" err="1">
                <a:solidFill>
                  <a:schemeClr val="bg1">
                    <a:lumMod val="65000"/>
                  </a:schemeClr>
                </a:solidFill>
                <a:effectLst/>
                <a:latin typeface="Consolas" panose="020B0609020204030204" pitchFamily="49" charset="0"/>
              </a:rPr>
              <a:t>React.FC</a:t>
            </a:r>
            <a:r>
              <a:rPr lang="en-US" altLang="ja-JP" sz="900" dirty="0">
                <a:solidFill>
                  <a:schemeClr val="bg1">
                    <a:lumMod val="65000"/>
                  </a:schemeClr>
                </a:solidFill>
                <a:effectLst/>
                <a:latin typeface="Consolas" panose="020B0609020204030204" pitchFamily="49" charset="0"/>
              </a:rPr>
              <a:t> = () =&gt; {</a:t>
            </a:r>
          </a:p>
          <a:p>
            <a:r>
              <a:rPr lang="en-US" altLang="ja-JP" sz="900" dirty="0">
                <a:solidFill>
                  <a:schemeClr val="bg1">
                    <a:lumMod val="65000"/>
                  </a:schemeClr>
                </a:solidFill>
                <a:effectLst/>
                <a:latin typeface="Consolas" panose="020B0609020204030204" pitchFamily="49" charset="0"/>
              </a:rPr>
              <a:t>  return (</a:t>
            </a:r>
          </a:p>
          <a:p>
            <a:r>
              <a:rPr lang="en-US" altLang="ja-JP" sz="900" dirty="0">
                <a:solidFill>
                  <a:schemeClr val="bg1">
                    <a:lumMod val="65000"/>
                  </a:schemeClr>
                </a:solidFill>
                <a:effectLst/>
                <a:latin typeface="Consolas" panose="020B0609020204030204" pitchFamily="49" charset="0"/>
              </a:rPr>
              <a:t>    &lt;ul </a:t>
            </a:r>
            <a:r>
              <a:rPr lang="en-US" altLang="ja-JP" sz="900" dirty="0" err="1">
                <a:solidFill>
                  <a:schemeClr val="bg1">
                    <a:lumMod val="65000"/>
                  </a:schemeClr>
                </a:solidFill>
                <a:effectLst/>
                <a:latin typeface="Consolas" panose="020B0609020204030204" pitchFamily="49" charset="0"/>
              </a:rPr>
              <a:t>className</a:t>
            </a:r>
            <a:r>
              <a:rPr lang="en-US" altLang="ja-JP" sz="900" dirty="0">
                <a:solidFill>
                  <a:schemeClr val="bg1">
                    <a:lumMod val="65000"/>
                  </a:schemeClr>
                </a:solidFill>
                <a:effectLst/>
                <a:latin typeface="Consolas" panose="020B0609020204030204" pitchFamily="49" charset="0"/>
              </a:rPr>
              <a:t>="</a:t>
            </a:r>
            <a:r>
              <a:rPr lang="en-US" altLang="ja-JP" sz="900" dirty="0" err="1">
                <a:solidFill>
                  <a:schemeClr val="bg1">
                    <a:lumMod val="65000"/>
                  </a:schemeClr>
                </a:solidFill>
                <a:effectLst/>
                <a:latin typeface="Consolas" panose="020B0609020204030204" pitchFamily="49" charset="0"/>
              </a:rPr>
              <a:t>TodoList_list</a:t>
            </a:r>
            <a:r>
              <a:rPr lang="en-US" altLang="ja-JP" sz="900" dirty="0">
                <a:solidFill>
                  <a:schemeClr val="bg1">
                    <a:lumMod val="65000"/>
                  </a:schemeClr>
                </a:solidFill>
                <a:effectLst/>
                <a:latin typeface="Consolas" panose="020B0609020204030204" pitchFamily="49" charset="0"/>
              </a:rPr>
              <a:t>"&gt;</a:t>
            </a: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a:t>
            </a:r>
            <a:r>
              <a:rPr lang="en-US" altLang="ja-JP" sz="900" dirty="0" err="1">
                <a:solidFill>
                  <a:srgbClr val="428226"/>
                </a:solidFill>
                <a:effectLst/>
                <a:latin typeface="Consolas" panose="020B0609020204030204" pitchFamily="49" charset="0"/>
              </a:rPr>
              <a:t>TodoItem</a:t>
            </a:r>
            <a:r>
              <a:rPr lang="en-US" altLang="ja-JP" sz="900" dirty="0">
                <a:solidFill>
                  <a:srgbClr val="428226"/>
                </a:solidFill>
                <a:effectLst/>
                <a:latin typeface="Consolas" panose="020B0609020204030204" pitchFamily="49" charset="0"/>
              </a:rPr>
              <a:t> </a:t>
            </a:r>
            <a:r>
              <a:rPr lang="en-US" altLang="ja-JP" sz="900" dirty="0">
                <a:solidFill>
                  <a:srgbClr val="B052A1"/>
                </a:solidFill>
                <a:effectLst/>
                <a:latin typeface="Consolas" panose="020B0609020204030204" pitchFamily="49" charset="0"/>
              </a:rPr>
              <a:t>text</a:t>
            </a:r>
            <a:r>
              <a:rPr lang="en-US" altLang="ja-JP" sz="900" dirty="0">
                <a:solidFill>
                  <a:srgbClr val="A56416"/>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a:t>
            </a:r>
            <a:r>
              <a:rPr lang="ja-JP" altLang="en-US" sz="900" dirty="0">
                <a:solidFill>
                  <a:srgbClr val="428226"/>
                </a:solidFill>
                <a:effectLst/>
                <a:latin typeface="Consolas" panose="020B0609020204030204" pitchFamily="49" charset="0"/>
              </a:rPr>
              <a:t>洗い物をする</a:t>
            </a:r>
            <a:r>
              <a:rPr lang="en-US" altLang="ja-JP" sz="900" dirty="0">
                <a:solidFill>
                  <a:srgbClr val="428226"/>
                </a:solidFill>
                <a:effectLst/>
                <a:latin typeface="Consolas" panose="020B0609020204030204" pitchFamily="49" charset="0"/>
              </a:rPr>
              <a:t>" </a:t>
            </a:r>
            <a:r>
              <a:rPr lang="en-US" altLang="ja-JP" sz="900" dirty="0">
                <a:solidFill>
                  <a:srgbClr val="B052A1"/>
                </a:solidFill>
                <a:effectLst/>
                <a:latin typeface="Consolas" panose="020B0609020204030204" pitchFamily="49" charset="0"/>
              </a:rPr>
              <a:t>completed</a:t>
            </a:r>
            <a:r>
              <a:rPr lang="en-US" altLang="ja-JP" sz="900" dirty="0">
                <a:solidFill>
                  <a:srgbClr val="A56416"/>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{true} </a:t>
            </a:r>
            <a:r>
              <a:rPr lang="en-US" altLang="ja-JP" sz="900" dirty="0">
                <a:solidFill>
                  <a:srgbClr val="3778B7"/>
                </a:solidFill>
                <a:effectLst/>
                <a:latin typeface="Consolas" panose="020B0609020204030204" pitchFamily="49" charset="0"/>
              </a:rPr>
              <a:t>/&gt;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a:t>
            </a:r>
            <a:r>
              <a:rPr lang="en-US" altLang="ja-JP" sz="900" dirty="0" err="1">
                <a:solidFill>
                  <a:srgbClr val="428226"/>
                </a:solidFill>
                <a:effectLst/>
                <a:latin typeface="Consolas" panose="020B0609020204030204" pitchFamily="49" charset="0"/>
              </a:rPr>
              <a:t>TodoItem</a:t>
            </a:r>
            <a:r>
              <a:rPr lang="en-US" altLang="ja-JP" sz="900" dirty="0">
                <a:solidFill>
                  <a:srgbClr val="428226"/>
                </a:solidFill>
                <a:effectLst/>
                <a:latin typeface="Consolas" panose="020B0609020204030204" pitchFamily="49" charset="0"/>
              </a:rPr>
              <a:t> </a:t>
            </a:r>
            <a:r>
              <a:rPr lang="en-US" altLang="ja-JP" sz="900" dirty="0">
                <a:solidFill>
                  <a:srgbClr val="B052A1"/>
                </a:solidFill>
                <a:effectLst/>
                <a:latin typeface="Consolas" panose="020B0609020204030204" pitchFamily="49" charset="0"/>
              </a:rPr>
              <a:t>text</a:t>
            </a:r>
            <a:r>
              <a:rPr lang="en-US" altLang="ja-JP" sz="900" dirty="0">
                <a:solidFill>
                  <a:srgbClr val="A56416"/>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a:t>
            </a:r>
            <a:r>
              <a:rPr lang="ja-JP" altLang="en-US" sz="900" dirty="0">
                <a:solidFill>
                  <a:srgbClr val="428226"/>
                </a:solidFill>
                <a:effectLst/>
                <a:latin typeface="Consolas" panose="020B0609020204030204" pitchFamily="49" charset="0"/>
              </a:rPr>
              <a:t>洗濯物を干す</a:t>
            </a:r>
            <a:r>
              <a:rPr lang="en-US" altLang="ja-JP" sz="900" dirty="0">
                <a:solidFill>
                  <a:srgbClr val="428226"/>
                </a:solidFill>
                <a:effectLst/>
                <a:latin typeface="Consolas" panose="020B0609020204030204" pitchFamily="49" charset="0"/>
              </a:rPr>
              <a:t>" </a:t>
            </a:r>
            <a:r>
              <a:rPr lang="en-US" altLang="ja-JP" sz="900" dirty="0">
                <a:solidFill>
                  <a:srgbClr val="B052A1"/>
                </a:solidFill>
                <a:effectLst/>
                <a:latin typeface="Consolas" panose="020B0609020204030204" pitchFamily="49" charset="0"/>
              </a:rPr>
              <a:t>completed</a:t>
            </a:r>
            <a:r>
              <a:rPr lang="en-US" altLang="ja-JP" sz="900" dirty="0">
                <a:solidFill>
                  <a:srgbClr val="A56416"/>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{false} </a:t>
            </a:r>
            <a:r>
              <a:rPr lang="en-US" altLang="ja-JP" sz="900" dirty="0">
                <a:solidFill>
                  <a:srgbClr val="3778B7"/>
                </a:solidFill>
                <a:effectLst/>
                <a:latin typeface="Consolas" panose="020B0609020204030204" pitchFamily="49" charset="0"/>
              </a:rPr>
              <a:t>/&gt;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a:t>
            </a:r>
            <a:r>
              <a:rPr lang="en-US" altLang="ja-JP" sz="900" dirty="0" err="1">
                <a:solidFill>
                  <a:srgbClr val="428226"/>
                </a:solidFill>
                <a:effectLst/>
                <a:latin typeface="Consolas" panose="020B0609020204030204" pitchFamily="49" charset="0"/>
              </a:rPr>
              <a:t>TodoItem</a:t>
            </a:r>
            <a:r>
              <a:rPr lang="en-US" altLang="ja-JP" sz="900" dirty="0">
                <a:solidFill>
                  <a:srgbClr val="428226"/>
                </a:solidFill>
                <a:effectLst/>
                <a:latin typeface="Consolas" panose="020B0609020204030204" pitchFamily="49" charset="0"/>
              </a:rPr>
              <a:t> </a:t>
            </a:r>
            <a:r>
              <a:rPr lang="en-US" altLang="ja-JP" sz="900" dirty="0">
                <a:solidFill>
                  <a:srgbClr val="B052A1"/>
                </a:solidFill>
                <a:effectLst/>
                <a:latin typeface="Consolas" panose="020B0609020204030204" pitchFamily="49" charset="0"/>
              </a:rPr>
              <a:t>text</a:t>
            </a:r>
            <a:r>
              <a:rPr lang="en-US" altLang="ja-JP" sz="900" dirty="0">
                <a:solidFill>
                  <a:srgbClr val="A56416"/>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a:t>
            </a:r>
            <a:r>
              <a:rPr lang="ja-JP" altLang="en-US" sz="900" dirty="0">
                <a:solidFill>
                  <a:srgbClr val="428226"/>
                </a:solidFill>
                <a:effectLst/>
                <a:latin typeface="Consolas" panose="020B0609020204030204" pitchFamily="49" charset="0"/>
              </a:rPr>
              <a:t>買い物へ行く</a:t>
            </a:r>
            <a:r>
              <a:rPr lang="en-US" altLang="ja-JP" sz="900" dirty="0">
                <a:solidFill>
                  <a:srgbClr val="428226"/>
                </a:solidFill>
                <a:effectLst/>
                <a:latin typeface="Consolas" panose="020B0609020204030204" pitchFamily="49" charset="0"/>
              </a:rPr>
              <a:t>" </a:t>
            </a:r>
            <a:r>
              <a:rPr lang="en-US" altLang="ja-JP" sz="900" dirty="0">
                <a:solidFill>
                  <a:srgbClr val="B052A1"/>
                </a:solidFill>
                <a:effectLst/>
                <a:latin typeface="Consolas" panose="020B0609020204030204" pitchFamily="49" charset="0"/>
              </a:rPr>
              <a:t>completed</a:t>
            </a:r>
            <a:r>
              <a:rPr lang="en-US" altLang="ja-JP" sz="900" dirty="0">
                <a:solidFill>
                  <a:srgbClr val="A56416"/>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{false} </a:t>
            </a:r>
            <a:r>
              <a:rPr lang="en-US" altLang="ja-JP" sz="900" dirty="0">
                <a:solidFill>
                  <a:srgbClr val="3778B7"/>
                </a:solidFill>
                <a:effectLst/>
                <a:latin typeface="Consolas" panose="020B0609020204030204" pitchFamily="49" charset="0"/>
              </a:rPr>
              <a:t>/&gt;</a:t>
            </a:r>
            <a:endParaRPr lang="en-US" altLang="ja-JP" sz="900" dirty="0">
              <a:solidFill>
                <a:srgbClr val="1A1A1A"/>
              </a:solidFill>
              <a:effectLst/>
              <a:latin typeface="Consolas" panose="020B0609020204030204" pitchFamily="49" charset="0"/>
            </a:endParaRPr>
          </a:p>
          <a:p>
            <a:r>
              <a:rPr lang="en-US" altLang="ja-JP" sz="900" dirty="0">
                <a:solidFill>
                  <a:schemeClr val="bg1">
                    <a:lumMod val="65000"/>
                  </a:schemeClr>
                </a:solidFill>
                <a:effectLst/>
                <a:latin typeface="Consolas" panose="020B0609020204030204" pitchFamily="49" charset="0"/>
              </a:rPr>
              <a:t>    &lt;/ul&gt;</a:t>
            </a:r>
          </a:p>
          <a:p>
            <a:r>
              <a:rPr lang="en-US" altLang="ja-JP" sz="900" dirty="0">
                <a:solidFill>
                  <a:schemeClr val="bg1">
                    <a:lumMod val="65000"/>
                  </a:schemeClr>
                </a:solidFill>
                <a:effectLst/>
                <a:latin typeface="Consolas" panose="020B0609020204030204" pitchFamily="49" charset="0"/>
              </a:rPr>
              <a:t>  );</a:t>
            </a:r>
          </a:p>
          <a:p>
            <a:r>
              <a:rPr lang="en-US" altLang="ja-JP" sz="900" dirty="0">
                <a:solidFill>
                  <a:schemeClr val="bg1">
                    <a:lumMod val="65000"/>
                  </a:schemeClr>
                </a:solidFill>
                <a:effectLst/>
                <a:latin typeface="Consolas" panose="020B0609020204030204" pitchFamily="49" charset="0"/>
              </a:rPr>
              <a:t>};</a:t>
            </a:r>
          </a:p>
        </p:txBody>
      </p:sp>
      <p:sp>
        <p:nvSpPr>
          <p:cNvPr id="12" name="スライド番号プレースホルダー 11">
            <a:extLst>
              <a:ext uri="{FF2B5EF4-FFF2-40B4-BE49-F238E27FC236}">
                <a16:creationId xmlns:a16="http://schemas.microsoft.com/office/drawing/2014/main" id="{4F00E95A-9541-4C57-A7A8-4D8AEF467B13}"/>
              </a:ext>
            </a:extLst>
          </p:cNvPr>
          <p:cNvSpPr>
            <a:spLocks noGrp="1"/>
          </p:cNvSpPr>
          <p:nvPr>
            <p:ph type="sldNum" sz="quarter" idx="12"/>
          </p:nvPr>
        </p:nvSpPr>
        <p:spPr/>
        <p:txBody>
          <a:bodyPr/>
          <a:lstStyle/>
          <a:p>
            <a:fld id="{A783C381-2822-4F05-8A88-66F73725CF2D}" type="slidenum">
              <a:rPr kumimoji="1" lang="ja-JP" altLang="en-US" smtClean="0"/>
              <a:t>48</a:t>
            </a:fld>
            <a:endParaRPr kumimoji="1" lang="ja-JP" altLang="en-US"/>
          </a:p>
        </p:txBody>
      </p:sp>
      <p:sp>
        <p:nvSpPr>
          <p:cNvPr id="2" name="テキスト ボックス 1">
            <a:extLst>
              <a:ext uri="{FF2B5EF4-FFF2-40B4-BE49-F238E27FC236}">
                <a16:creationId xmlns:a16="http://schemas.microsoft.com/office/drawing/2014/main" id="{986F1404-F2C8-4B58-9354-1E9A6D0168B9}"/>
              </a:ext>
            </a:extLst>
          </p:cNvPr>
          <p:cNvSpPr txBox="1"/>
          <p:nvPr/>
        </p:nvSpPr>
        <p:spPr>
          <a:xfrm>
            <a:off x="5165323" y="1808500"/>
            <a:ext cx="5739385" cy="3231654"/>
          </a:xfrm>
          <a:prstGeom prst="rect">
            <a:avLst/>
          </a:prstGeom>
          <a:solidFill>
            <a:schemeClr val="accent3">
              <a:lumMod val="20000"/>
              <a:lumOff val="80000"/>
            </a:schemeClr>
          </a:solidFill>
        </p:spPr>
        <p:txBody>
          <a:bodyPr wrap="square" bIns="0" rtlCol="0">
            <a:spAutoFit/>
          </a:bodyPr>
          <a:lstStyle/>
          <a:p>
            <a:r>
              <a:rPr lang="en-US" altLang="ja-JP" sz="900" dirty="0">
                <a:solidFill>
                  <a:schemeClr val="bg1">
                    <a:lumMod val="65000"/>
                  </a:schemeClr>
                </a:solidFill>
                <a:effectLst/>
                <a:latin typeface="Consolas" panose="020B0609020204030204" pitchFamily="49" charset="0"/>
              </a:rPr>
              <a:t>import React from 'react';</a:t>
            </a:r>
          </a:p>
          <a:p>
            <a:r>
              <a:rPr lang="en-US" altLang="ja-JP" sz="900" dirty="0">
                <a:solidFill>
                  <a:schemeClr val="bg1">
                    <a:lumMod val="65000"/>
                  </a:schemeClr>
                </a:solidFill>
                <a:effectLst/>
                <a:latin typeface="Consolas" panose="020B0609020204030204" pitchFamily="49" charset="0"/>
              </a:rPr>
              <a:t>import './TodoItem.css';</a:t>
            </a:r>
          </a:p>
          <a:p>
            <a:br>
              <a:rPr lang="en-US" altLang="ja-JP" sz="900" dirty="0">
                <a:solidFill>
                  <a:srgbClr val="1A1A1A"/>
                </a:solidFill>
                <a:effectLst/>
                <a:latin typeface="Consolas" panose="020B0609020204030204" pitchFamily="49" charset="0"/>
              </a:rPr>
            </a:br>
            <a:r>
              <a:rPr lang="en-US" altLang="ja-JP" sz="900" dirty="0">
                <a:solidFill>
                  <a:srgbClr val="A56416"/>
                </a:solidFill>
                <a:effectLst/>
                <a:latin typeface="Consolas" panose="020B0609020204030204" pitchFamily="49" charset="0"/>
              </a:rPr>
              <a:t>type</a:t>
            </a:r>
            <a:r>
              <a:rPr lang="en-US" altLang="ja-JP" sz="900" dirty="0">
                <a:solidFill>
                  <a:srgbClr val="1A1A1A"/>
                </a:solidFill>
                <a:effectLst/>
                <a:latin typeface="Consolas" panose="020B0609020204030204" pitchFamily="49" charset="0"/>
              </a:rPr>
              <a:t> </a:t>
            </a:r>
            <a:r>
              <a:rPr lang="en-US" altLang="ja-JP" sz="900" dirty="0">
                <a:solidFill>
                  <a:srgbClr val="A56416"/>
                </a:solidFill>
                <a:effectLst/>
                <a:latin typeface="Consolas" panose="020B0609020204030204" pitchFamily="49" charset="0"/>
              </a:rPr>
              <a:t>Props</a:t>
            </a:r>
            <a:r>
              <a:rPr lang="en-US" altLang="ja-JP" sz="900" dirty="0">
                <a:solidFill>
                  <a:srgbClr val="1A1A1A"/>
                </a:solidFill>
                <a:effectLst/>
                <a:latin typeface="Consolas" panose="020B0609020204030204" pitchFamily="49" charset="0"/>
              </a:rPr>
              <a:t> </a:t>
            </a:r>
            <a:r>
              <a:rPr lang="en-US" altLang="ja-JP" sz="900" dirty="0">
                <a:solidFill>
                  <a:srgbClr val="A56416"/>
                </a:solidFill>
                <a:effectLst/>
                <a:latin typeface="Consolas" panose="020B0609020204030204" pitchFamily="49" charset="0"/>
              </a:rPr>
              <a:t>=</a:t>
            </a:r>
            <a:r>
              <a:rPr lang="en-US" altLang="ja-JP" sz="900" dirty="0">
                <a:solidFill>
                  <a:srgbClr val="1A1A1A"/>
                </a:solidFill>
                <a:effectLst/>
                <a:latin typeface="Consolas" panose="020B0609020204030204" pitchFamily="49" charset="0"/>
              </a:rPr>
              <a:t> {</a:t>
            </a:r>
          </a:p>
          <a:p>
            <a:r>
              <a:rPr lang="en-US" altLang="ja-JP" sz="900" dirty="0">
                <a:solidFill>
                  <a:srgbClr val="1A1A1A"/>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text</a:t>
            </a:r>
            <a:r>
              <a:rPr lang="en-US" altLang="ja-JP" sz="900" dirty="0">
                <a:solidFill>
                  <a:srgbClr val="A56416"/>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 string</a:t>
            </a:r>
            <a:r>
              <a:rPr lang="en-US" altLang="ja-JP" sz="900" dirty="0">
                <a:solidFill>
                  <a:srgbClr val="1A1A1A"/>
                </a:solidFill>
                <a:effectLst/>
                <a:latin typeface="Consolas" panose="020B0609020204030204" pitchFamily="49" charset="0"/>
              </a:rPr>
              <a:t>;</a:t>
            </a:r>
          </a:p>
          <a:p>
            <a:r>
              <a:rPr lang="en-US" altLang="ja-JP" sz="900" dirty="0">
                <a:solidFill>
                  <a:srgbClr val="1A1A1A"/>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completed</a:t>
            </a:r>
            <a:r>
              <a:rPr lang="en-US" altLang="ja-JP" sz="900" dirty="0">
                <a:solidFill>
                  <a:srgbClr val="A56416"/>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 </a:t>
            </a:r>
            <a:r>
              <a:rPr lang="en-US" altLang="ja-JP" sz="900" dirty="0" err="1">
                <a:solidFill>
                  <a:srgbClr val="428226"/>
                </a:solidFill>
                <a:effectLst/>
                <a:latin typeface="Consolas" panose="020B0609020204030204" pitchFamily="49" charset="0"/>
              </a:rPr>
              <a:t>boolean</a:t>
            </a:r>
            <a:r>
              <a:rPr lang="en-US" altLang="ja-JP" sz="900" dirty="0">
                <a:solidFill>
                  <a:srgbClr val="1A1A1A"/>
                </a:solidFill>
                <a:effectLst/>
                <a:latin typeface="Consolas" panose="020B0609020204030204" pitchFamily="49" charset="0"/>
              </a:rPr>
              <a:t>;</a:t>
            </a:r>
          </a:p>
          <a:p>
            <a:r>
              <a:rPr lang="en-US" altLang="ja-JP" sz="900" dirty="0">
                <a:solidFill>
                  <a:srgbClr val="1A1A1A"/>
                </a:solidFill>
                <a:effectLst/>
                <a:latin typeface="Consolas" panose="020B0609020204030204" pitchFamily="49" charset="0"/>
              </a:rPr>
              <a:t>}</a:t>
            </a:r>
          </a:p>
          <a:p>
            <a:br>
              <a:rPr lang="en-US" altLang="ja-JP" sz="900" dirty="0">
                <a:solidFill>
                  <a:srgbClr val="1A1A1A"/>
                </a:solidFill>
                <a:effectLst/>
                <a:latin typeface="Consolas" panose="020B0609020204030204" pitchFamily="49" charset="0"/>
              </a:rPr>
            </a:br>
            <a:r>
              <a:rPr lang="en-US" altLang="ja-JP" sz="900" dirty="0">
                <a:solidFill>
                  <a:schemeClr val="bg1">
                    <a:lumMod val="65000"/>
                  </a:schemeClr>
                </a:solidFill>
                <a:effectLst/>
                <a:latin typeface="Consolas" panose="020B0609020204030204" pitchFamily="49" charset="0"/>
              </a:rPr>
              <a:t>export const </a:t>
            </a:r>
            <a:r>
              <a:rPr lang="en-US" altLang="ja-JP" sz="900" dirty="0" err="1">
                <a:solidFill>
                  <a:schemeClr val="bg1">
                    <a:lumMod val="65000"/>
                  </a:schemeClr>
                </a:solidFill>
                <a:effectLst/>
                <a:latin typeface="Consolas" panose="020B0609020204030204" pitchFamily="49" charset="0"/>
              </a:rPr>
              <a:t>TodoItem</a:t>
            </a:r>
            <a:r>
              <a:rPr lang="en-US" altLang="ja-JP" sz="900" dirty="0">
                <a:solidFill>
                  <a:schemeClr val="bg1">
                    <a:lumMod val="65000"/>
                  </a:schemeClr>
                </a:solidFill>
                <a:effectLst/>
                <a:latin typeface="Consolas" panose="020B0609020204030204" pitchFamily="49" charset="0"/>
              </a:rPr>
              <a:t>: </a:t>
            </a:r>
            <a:r>
              <a:rPr lang="en-US" altLang="ja-JP" sz="900" dirty="0" err="1">
                <a:solidFill>
                  <a:schemeClr val="bg1">
                    <a:lumMod val="65000"/>
                  </a:schemeClr>
                </a:solidFill>
                <a:effectLst/>
                <a:latin typeface="Consolas" panose="020B0609020204030204" pitchFamily="49" charset="0"/>
              </a:rPr>
              <a:t>React.FC</a:t>
            </a:r>
            <a:r>
              <a:rPr lang="en-US" altLang="ja-JP" sz="900" dirty="0">
                <a:solidFill>
                  <a:srgbClr val="1A1A1A"/>
                </a:solidFill>
                <a:effectLst/>
                <a:latin typeface="Consolas" panose="020B0609020204030204" pitchFamily="49" charset="0"/>
              </a:rPr>
              <a:t>&lt;</a:t>
            </a:r>
            <a:r>
              <a:rPr lang="en-US" altLang="ja-JP" sz="900" dirty="0">
                <a:solidFill>
                  <a:srgbClr val="A56416"/>
                </a:solidFill>
                <a:effectLst/>
                <a:latin typeface="Consolas" panose="020B0609020204030204" pitchFamily="49" charset="0"/>
              </a:rPr>
              <a:t>Props</a:t>
            </a:r>
            <a:r>
              <a:rPr lang="en-US" altLang="ja-JP" sz="900" dirty="0">
                <a:solidFill>
                  <a:srgbClr val="1A1A1A"/>
                </a:solidFill>
                <a:effectLst/>
                <a:latin typeface="Consolas" panose="020B0609020204030204" pitchFamily="49" charset="0"/>
              </a:rPr>
              <a:t>&gt;</a:t>
            </a:r>
            <a:r>
              <a:rPr lang="en-US" altLang="ja-JP" sz="900" dirty="0">
                <a:solidFill>
                  <a:schemeClr val="bg1">
                    <a:lumMod val="65000"/>
                  </a:schemeClr>
                </a:solidFill>
                <a:effectLst/>
                <a:latin typeface="Consolas" panose="020B0609020204030204" pitchFamily="49" charset="0"/>
              </a:rPr>
              <a:t> = (</a:t>
            </a:r>
            <a:r>
              <a:rPr lang="en-US" altLang="ja-JP" sz="900" dirty="0">
                <a:solidFill>
                  <a:srgbClr val="1A1A1A"/>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text</a:t>
            </a:r>
            <a:r>
              <a:rPr lang="en-US" altLang="ja-JP" sz="900" dirty="0">
                <a:solidFill>
                  <a:srgbClr val="1A1A1A"/>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completed</a:t>
            </a:r>
            <a:r>
              <a:rPr lang="en-US" altLang="ja-JP" sz="900" dirty="0">
                <a:solidFill>
                  <a:srgbClr val="1A1A1A"/>
                </a:solidFill>
                <a:effectLst/>
                <a:latin typeface="Consolas" panose="020B0609020204030204" pitchFamily="49" charset="0"/>
              </a:rPr>
              <a:t> }</a:t>
            </a:r>
            <a:r>
              <a:rPr lang="en-US" altLang="ja-JP" sz="900" dirty="0">
                <a:solidFill>
                  <a:schemeClr val="bg1">
                    <a:lumMod val="65000"/>
                  </a:schemeClr>
                </a:solidFill>
                <a:effectLst/>
                <a:latin typeface="Consolas" panose="020B0609020204030204" pitchFamily="49" charset="0"/>
              </a:rPr>
              <a:t>) =&gt; {</a:t>
            </a:r>
          </a:p>
          <a:p>
            <a:r>
              <a:rPr lang="en-US" altLang="ja-JP" sz="900" dirty="0">
                <a:solidFill>
                  <a:schemeClr val="bg1">
                    <a:lumMod val="65000"/>
                  </a:schemeClr>
                </a:solidFill>
                <a:effectLst/>
                <a:latin typeface="Consolas" panose="020B0609020204030204" pitchFamily="49" charset="0"/>
              </a:rPr>
              <a:t>  return (</a:t>
            </a:r>
          </a:p>
          <a:p>
            <a:r>
              <a:rPr lang="en-US" altLang="ja-JP" sz="900" dirty="0">
                <a:solidFill>
                  <a:schemeClr val="bg1">
                    <a:lumMod val="65000"/>
                  </a:schemeClr>
                </a:solidFill>
                <a:effectLst/>
                <a:latin typeface="Consolas" panose="020B0609020204030204" pitchFamily="49" charset="0"/>
              </a:rPr>
              <a:t>    &lt;li </a:t>
            </a:r>
            <a:r>
              <a:rPr lang="en-US" altLang="ja-JP" sz="900" dirty="0" err="1">
                <a:solidFill>
                  <a:schemeClr val="bg1">
                    <a:lumMod val="65000"/>
                  </a:schemeClr>
                </a:solidFill>
                <a:effectLst/>
                <a:latin typeface="Consolas" panose="020B0609020204030204" pitchFamily="49" charset="0"/>
              </a:rPr>
              <a:t>className</a:t>
            </a:r>
            <a:r>
              <a:rPr lang="en-US" altLang="ja-JP" sz="900" dirty="0">
                <a:solidFill>
                  <a:schemeClr val="bg1">
                    <a:lumMod val="65000"/>
                  </a:schemeClr>
                </a:solidFill>
                <a:effectLst/>
                <a:latin typeface="Consolas" panose="020B0609020204030204" pitchFamily="49" charset="0"/>
              </a:rPr>
              <a:t>="</a:t>
            </a:r>
            <a:r>
              <a:rPr lang="en-US" altLang="ja-JP" sz="900" dirty="0" err="1">
                <a:solidFill>
                  <a:schemeClr val="bg1">
                    <a:lumMod val="65000"/>
                  </a:schemeClr>
                </a:solidFill>
                <a:effectLst/>
                <a:latin typeface="Consolas" panose="020B0609020204030204" pitchFamily="49" charset="0"/>
              </a:rPr>
              <a:t>TodoItem_item</a:t>
            </a:r>
            <a:r>
              <a:rPr lang="en-US" altLang="ja-JP" sz="900" dirty="0">
                <a:solidFill>
                  <a:schemeClr val="bg1">
                    <a:lumMod val="65000"/>
                  </a:schemeClr>
                </a:solidFill>
                <a:effectLst/>
                <a:latin typeface="Consolas" panose="020B0609020204030204" pitchFamily="49" charset="0"/>
              </a:rPr>
              <a:t>"&gt;</a:t>
            </a:r>
          </a:p>
          <a:p>
            <a:r>
              <a:rPr lang="en-US" altLang="ja-JP" sz="900" dirty="0">
                <a:solidFill>
                  <a:schemeClr val="bg1">
                    <a:lumMod val="65000"/>
                  </a:schemeClr>
                </a:solidFill>
                <a:effectLst/>
                <a:latin typeface="Consolas" panose="020B0609020204030204" pitchFamily="49" charset="0"/>
              </a:rPr>
              <a:t>      &lt;div </a:t>
            </a:r>
            <a:r>
              <a:rPr lang="en-US" altLang="ja-JP" sz="900" dirty="0" err="1">
                <a:solidFill>
                  <a:schemeClr val="bg1">
                    <a:lumMod val="65000"/>
                  </a:schemeClr>
                </a:solidFill>
                <a:effectLst/>
                <a:latin typeface="Consolas" panose="020B0609020204030204" pitchFamily="49" charset="0"/>
              </a:rPr>
              <a:t>className</a:t>
            </a:r>
            <a:r>
              <a:rPr lang="en-US" altLang="ja-JP" sz="900" dirty="0">
                <a:solidFill>
                  <a:schemeClr val="bg1">
                    <a:lumMod val="65000"/>
                  </a:schemeClr>
                </a:solidFill>
                <a:effectLst/>
                <a:latin typeface="Consolas" panose="020B0609020204030204" pitchFamily="49" charset="0"/>
              </a:rPr>
              <a:t>="</a:t>
            </a:r>
            <a:r>
              <a:rPr lang="en-US" altLang="ja-JP" sz="900" dirty="0" err="1">
                <a:solidFill>
                  <a:schemeClr val="bg1">
                    <a:lumMod val="65000"/>
                  </a:schemeClr>
                </a:solidFill>
                <a:effectLst/>
                <a:latin typeface="Consolas" panose="020B0609020204030204" pitchFamily="49" charset="0"/>
              </a:rPr>
              <a:t>TodoItem_todo</a:t>
            </a:r>
            <a:r>
              <a:rPr lang="en-US" altLang="ja-JP" sz="900" dirty="0">
                <a:solidFill>
                  <a:schemeClr val="bg1">
                    <a:lumMod val="65000"/>
                  </a:schemeClr>
                </a:solidFill>
                <a:effectLst/>
                <a:latin typeface="Consolas" panose="020B0609020204030204" pitchFamily="49" charset="0"/>
              </a:rPr>
              <a:t>"&gt;</a:t>
            </a:r>
          </a:p>
          <a:p>
            <a:r>
              <a:rPr lang="en-US" altLang="ja-JP" sz="900" dirty="0">
                <a:solidFill>
                  <a:schemeClr val="bg1">
                    <a:lumMod val="65000"/>
                  </a:schemeClr>
                </a:solidFill>
                <a:effectLst/>
                <a:latin typeface="Consolas" panose="020B0609020204030204" pitchFamily="49" charset="0"/>
              </a:rPr>
              <a:t>        &lt;label&gt;</a:t>
            </a:r>
          </a:p>
          <a:p>
            <a:r>
              <a:rPr lang="en-US" altLang="ja-JP" sz="900" dirty="0">
                <a:solidFill>
                  <a:schemeClr val="bg1">
                    <a:lumMod val="65000"/>
                  </a:schemeClr>
                </a:solidFill>
                <a:effectLst/>
                <a:latin typeface="Consolas" panose="020B0609020204030204" pitchFamily="49" charset="0"/>
              </a:rPr>
              <a:t>          &lt;input type="checkbox" </a:t>
            </a:r>
            <a:r>
              <a:rPr lang="en-US" altLang="ja-JP" sz="900" dirty="0" err="1">
                <a:solidFill>
                  <a:schemeClr val="bg1">
                    <a:lumMod val="65000"/>
                  </a:schemeClr>
                </a:solidFill>
                <a:effectLst/>
                <a:latin typeface="Consolas" panose="020B0609020204030204" pitchFamily="49" charset="0"/>
              </a:rPr>
              <a:t>className</a:t>
            </a:r>
            <a:r>
              <a:rPr lang="en-US" altLang="ja-JP" sz="900" dirty="0">
                <a:solidFill>
                  <a:schemeClr val="bg1">
                    <a:lumMod val="65000"/>
                  </a:schemeClr>
                </a:solidFill>
                <a:effectLst/>
                <a:latin typeface="Consolas" panose="020B0609020204030204" pitchFamily="49" charset="0"/>
              </a:rPr>
              <a:t>="</a:t>
            </a:r>
            <a:r>
              <a:rPr lang="en-US" altLang="ja-JP" sz="900" dirty="0" err="1">
                <a:solidFill>
                  <a:schemeClr val="bg1">
                    <a:lumMod val="65000"/>
                  </a:schemeClr>
                </a:solidFill>
                <a:effectLst/>
                <a:latin typeface="Consolas" panose="020B0609020204030204" pitchFamily="49" charset="0"/>
              </a:rPr>
              <a:t>TodoItem_checkbox</a:t>
            </a:r>
            <a:r>
              <a:rPr lang="en-US" altLang="ja-JP" sz="900" dirty="0">
                <a:solidFill>
                  <a:schemeClr val="bg1">
                    <a:lumMod val="65000"/>
                  </a:schemeClr>
                </a:solidFill>
                <a:effectLst/>
                <a:latin typeface="Consolas" panose="020B0609020204030204" pitchFamily="49" charset="0"/>
              </a:rPr>
              <a:t>" checked=</a:t>
            </a:r>
            <a:r>
              <a:rPr lang="en-US" altLang="ja-JP" sz="900" dirty="0">
                <a:solidFill>
                  <a:srgbClr val="428226"/>
                </a:solidFill>
                <a:effectLst/>
                <a:latin typeface="Consolas" panose="020B0609020204030204" pitchFamily="49" charset="0"/>
              </a:rPr>
              <a:t>{</a:t>
            </a:r>
            <a:r>
              <a:rPr lang="en-US" altLang="ja-JP" sz="900" dirty="0">
                <a:solidFill>
                  <a:srgbClr val="3778B7"/>
                </a:solidFill>
                <a:effectLst/>
                <a:latin typeface="Consolas" panose="020B0609020204030204" pitchFamily="49" charset="0"/>
              </a:rPr>
              <a:t>completed</a:t>
            </a:r>
            <a:r>
              <a:rPr lang="en-US" altLang="ja-JP" sz="900" dirty="0">
                <a:solidFill>
                  <a:srgbClr val="428226"/>
                </a:solidFill>
                <a:effectLst/>
                <a:latin typeface="Consolas" panose="020B0609020204030204" pitchFamily="49" charset="0"/>
              </a:rPr>
              <a:t>}</a:t>
            </a:r>
            <a:r>
              <a:rPr lang="en-US" altLang="ja-JP" sz="900" dirty="0">
                <a:solidFill>
                  <a:schemeClr val="bg1">
                    <a:lumMod val="65000"/>
                  </a:schemeClr>
                </a:solidFill>
                <a:effectLst/>
                <a:latin typeface="Consolas" panose="020B0609020204030204" pitchFamily="49" charset="0"/>
              </a:rPr>
              <a:t> /&gt;</a:t>
            </a:r>
          </a:p>
          <a:p>
            <a:r>
              <a:rPr lang="en-US" altLang="ja-JP" sz="900" dirty="0">
                <a:solidFill>
                  <a:schemeClr val="bg1">
                    <a:lumMod val="65000"/>
                  </a:schemeClr>
                </a:solidFill>
                <a:effectLst/>
                <a:latin typeface="Consolas" panose="020B0609020204030204" pitchFamily="49" charset="0"/>
              </a:rPr>
              <a:t>          &lt;span&gt;</a:t>
            </a:r>
            <a:r>
              <a:rPr lang="en-US" altLang="ja-JP" sz="900" dirty="0">
                <a:solidFill>
                  <a:srgbClr val="428226"/>
                </a:solidFill>
                <a:effectLst/>
                <a:latin typeface="Consolas" panose="020B0609020204030204" pitchFamily="49" charset="0"/>
              </a:rPr>
              <a:t>{</a:t>
            </a:r>
            <a:r>
              <a:rPr lang="en-US" altLang="ja-JP" sz="900" dirty="0">
                <a:solidFill>
                  <a:srgbClr val="3778B7"/>
                </a:solidFill>
                <a:effectLst/>
                <a:latin typeface="Consolas" panose="020B0609020204030204" pitchFamily="49" charset="0"/>
              </a:rPr>
              <a:t>text</a:t>
            </a:r>
            <a:r>
              <a:rPr lang="en-US" altLang="ja-JP" sz="900" dirty="0">
                <a:solidFill>
                  <a:srgbClr val="428226"/>
                </a:solidFill>
                <a:effectLst/>
                <a:latin typeface="Consolas" panose="020B0609020204030204" pitchFamily="49" charset="0"/>
              </a:rPr>
              <a:t>}</a:t>
            </a:r>
            <a:r>
              <a:rPr lang="en-US" altLang="ja-JP" sz="900" dirty="0">
                <a:solidFill>
                  <a:schemeClr val="bg1">
                    <a:lumMod val="65000"/>
                  </a:schemeClr>
                </a:solidFill>
                <a:effectLst/>
                <a:latin typeface="Consolas" panose="020B0609020204030204" pitchFamily="49" charset="0"/>
              </a:rPr>
              <a:t>&lt;/span&gt;</a:t>
            </a:r>
          </a:p>
          <a:p>
            <a:r>
              <a:rPr lang="en-US" altLang="ja-JP" sz="900" dirty="0">
                <a:solidFill>
                  <a:schemeClr val="bg1">
                    <a:lumMod val="65000"/>
                  </a:schemeClr>
                </a:solidFill>
                <a:effectLst/>
                <a:latin typeface="Consolas" panose="020B0609020204030204" pitchFamily="49" charset="0"/>
              </a:rPr>
              <a:t>        &lt;/label&gt;</a:t>
            </a:r>
          </a:p>
          <a:p>
            <a:r>
              <a:rPr lang="en-US" altLang="ja-JP" sz="900" dirty="0">
                <a:solidFill>
                  <a:schemeClr val="bg1">
                    <a:lumMod val="65000"/>
                  </a:schemeClr>
                </a:solidFill>
                <a:effectLst/>
                <a:latin typeface="Consolas" panose="020B0609020204030204" pitchFamily="49" charset="0"/>
              </a:rPr>
              <a:t>      &lt;/div&gt;</a:t>
            </a:r>
          </a:p>
          <a:p>
            <a:r>
              <a:rPr lang="en-US" altLang="ja-JP" sz="900" dirty="0">
                <a:solidFill>
                  <a:schemeClr val="bg1">
                    <a:lumMod val="65000"/>
                  </a:schemeClr>
                </a:solidFill>
                <a:effectLst/>
                <a:latin typeface="Consolas" panose="020B0609020204030204" pitchFamily="49" charset="0"/>
              </a:rPr>
              <a:t>      &lt;div </a:t>
            </a:r>
            <a:r>
              <a:rPr lang="en-US" altLang="ja-JP" sz="900" dirty="0" err="1">
                <a:solidFill>
                  <a:schemeClr val="bg1">
                    <a:lumMod val="65000"/>
                  </a:schemeClr>
                </a:solidFill>
                <a:effectLst/>
                <a:latin typeface="Consolas" panose="020B0609020204030204" pitchFamily="49" charset="0"/>
              </a:rPr>
              <a:t>className</a:t>
            </a:r>
            <a:r>
              <a:rPr lang="en-US" altLang="ja-JP" sz="900" dirty="0">
                <a:solidFill>
                  <a:schemeClr val="bg1">
                    <a:lumMod val="65000"/>
                  </a:schemeClr>
                </a:solidFill>
                <a:effectLst/>
                <a:latin typeface="Consolas" panose="020B0609020204030204" pitchFamily="49" charset="0"/>
              </a:rPr>
              <a:t>="</a:t>
            </a:r>
            <a:r>
              <a:rPr lang="en-US" altLang="ja-JP" sz="900" dirty="0" err="1">
                <a:solidFill>
                  <a:schemeClr val="bg1">
                    <a:lumMod val="65000"/>
                  </a:schemeClr>
                </a:solidFill>
                <a:effectLst/>
                <a:latin typeface="Consolas" panose="020B0609020204030204" pitchFamily="49" charset="0"/>
              </a:rPr>
              <a:t>TodoItem_delete</a:t>
            </a:r>
            <a:r>
              <a:rPr lang="en-US" altLang="ja-JP" sz="900" dirty="0">
                <a:solidFill>
                  <a:schemeClr val="bg1">
                    <a:lumMod val="65000"/>
                  </a:schemeClr>
                </a:solidFill>
                <a:effectLst/>
                <a:latin typeface="Consolas" panose="020B0609020204030204" pitchFamily="49" charset="0"/>
              </a:rPr>
              <a:t>"&gt;</a:t>
            </a:r>
          </a:p>
          <a:p>
            <a:r>
              <a:rPr lang="en-US" altLang="ja-JP" sz="900" dirty="0">
                <a:solidFill>
                  <a:schemeClr val="bg1">
                    <a:lumMod val="65000"/>
                  </a:schemeClr>
                </a:solidFill>
                <a:effectLst/>
                <a:latin typeface="Consolas" panose="020B0609020204030204" pitchFamily="49" charset="0"/>
              </a:rPr>
              <a:t>        &lt;button </a:t>
            </a:r>
            <a:r>
              <a:rPr lang="en-US" altLang="ja-JP" sz="900" dirty="0" err="1">
                <a:solidFill>
                  <a:schemeClr val="bg1">
                    <a:lumMod val="65000"/>
                  </a:schemeClr>
                </a:solidFill>
                <a:effectLst/>
                <a:latin typeface="Consolas" panose="020B0609020204030204" pitchFamily="49" charset="0"/>
              </a:rPr>
              <a:t>className</a:t>
            </a:r>
            <a:r>
              <a:rPr lang="en-US" altLang="ja-JP" sz="900" dirty="0">
                <a:solidFill>
                  <a:schemeClr val="bg1">
                    <a:lumMod val="65000"/>
                  </a:schemeClr>
                </a:solidFill>
                <a:effectLst/>
                <a:latin typeface="Consolas" panose="020B0609020204030204" pitchFamily="49" charset="0"/>
              </a:rPr>
              <a:t>="</a:t>
            </a:r>
            <a:r>
              <a:rPr lang="en-US" altLang="ja-JP" sz="900" dirty="0" err="1">
                <a:solidFill>
                  <a:schemeClr val="bg1">
                    <a:lumMod val="65000"/>
                  </a:schemeClr>
                </a:solidFill>
                <a:effectLst/>
                <a:latin typeface="Consolas" panose="020B0609020204030204" pitchFamily="49" charset="0"/>
              </a:rPr>
              <a:t>TodoItem_button</a:t>
            </a:r>
            <a:r>
              <a:rPr lang="en-US" altLang="ja-JP" sz="900" dirty="0">
                <a:solidFill>
                  <a:schemeClr val="bg1">
                    <a:lumMod val="65000"/>
                  </a:schemeClr>
                </a:solidFill>
                <a:effectLst/>
                <a:latin typeface="Consolas" panose="020B0609020204030204" pitchFamily="49" charset="0"/>
              </a:rPr>
              <a:t>"&gt;x&lt;/button&gt;</a:t>
            </a:r>
          </a:p>
          <a:p>
            <a:r>
              <a:rPr lang="en-US" altLang="ja-JP" sz="900" dirty="0">
                <a:solidFill>
                  <a:schemeClr val="bg1">
                    <a:lumMod val="65000"/>
                  </a:schemeClr>
                </a:solidFill>
                <a:effectLst/>
                <a:latin typeface="Consolas" panose="020B0609020204030204" pitchFamily="49" charset="0"/>
              </a:rPr>
              <a:t>      &lt;/div&gt;</a:t>
            </a:r>
          </a:p>
          <a:p>
            <a:r>
              <a:rPr lang="en-US" altLang="ja-JP" sz="900" dirty="0">
                <a:solidFill>
                  <a:schemeClr val="bg1">
                    <a:lumMod val="65000"/>
                  </a:schemeClr>
                </a:solidFill>
                <a:effectLst/>
                <a:latin typeface="Consolas" panose="020B0609020204030204" pitchFamily="49" charset="0"/>
              </a:rPr>
              <a:t>    &lt;/li&gt;</a:t>
            </a:r>
          </a:p>
          <a:p>
            <a:r>
              <a:rPr lang="en-US" altLang="ja-JP" sz="900" dirty="0">
                <a:solidFill>
                  <a:schemeClr val="bg1">
                    <a:lumMod val="65000"/>
                  </a:schemeClr>
                </a:solidFill>
                <a:effectLst/>
                <a:latin typeface="Consolas" panose="020B0609020204030204" pitchFamily="49" charset="0"/>
              </a:rPr>
              <a:t>  );</a:t>
            </a:r>
          </a:p>
          <a:p>
            <a:r>
              <a:rPr lang="en-US" altLang="ja-JP" sz="900" dirty="0">
                <a:solidFill>
                  <a:schemeClr val="bg1">
                    <a:lumMod val="65000"/>
                  </a:schemeClr>
                </a:solidFill>
                <a:effectLst/>
                <a:latin typeface="Consolas" panose="020B0609020204030204" pitchFamily="49" charset="0"/>
              </a:rPr>
              <a:t>};</a:t>
            </a:r>
          </a:p>
        </p:txBody>
      </p:sp>
      <p:sp>
        <p:nvSpPr>
          <p:cNvPr id="5" name="テキスト ボックス 4">
            <a:extLst>
              <a:ext uri="{FF2B5EF4-FFF2-40B4-BE49-F238E27FC236}">
                <a16:creationId xmlns:a16="http://schemas.microsoft.com/office/drawing/2014/main" id="{F69AE0A0-9C5A-420A-89C2-D2090874465B}"/>
              </a:ext>
            </a:extLst>
          </p:cNvPr>
          <p:cNvSpPr txBox="1"/>
          <p:nvPr/>
        </p:nvSpPr>
        <p:spPr>
          <a:xfrm>
            <a:off x="2210887" y="5362422"/>
            <a:ext cx="4675494" cy="671659"/>
          </a:xfrm>
          <a:prstGeom prst="rect">
            <a:avLst/>
          </a:prstGeom>
          <a:solidFill>
            <a:schemeClr val="accent4"/>
          </a:solidFill>
        </p:spPr>
        <p:txBody>
          <a:bodyPr wrap="square" rtlCol="0">
            <a:spAutoFit/>
          </a:bodyPr>
          <a:lstStyle/>
          <a:p>
            <a:pPr>
              <a:lnSpc>
                <a:spcPts val="2400"/>
              </a:lnSpc>
            </a:pPr>
            <a:r>
              <a:rPr kumimoji="1" lang="en-US" altLang="ja-JP" sz="1600" dirty="0">
                <a:solidFill>
                  <a:schemeClr val="bg1"/>
                </a:solidFill>
                <a:latin typeface="Meiryo UI" panose="020B0604030504040204" pitchFamily="50" charset="-128"/>
                <a:ea typeface="Meiryo UI" panose="020B0604030504040204" pitchFamily="50" charset="-128"/>
              </a:rPr>
              <a:t>React</a:t>
            </a:r>
            <a:r>
              <a:rPr kumimoji="1" lang="ja-JP" altLang="en-US" sz="1600" dirty="0">
                <a:solidFill>
                  <a:schemeClr val="bg1"/>
                </a:solidFill>
                <a:latin typeface="Meiryo UI" panose="020B0604030504040204" pitchFamily="50" charset="-128"/>
                <a:ea typeface="Meiryo UI" panose="020B0604030504040204" pitchFamily="50" charset="-128"/>
              </a:rPr>
              <a:t>では、コンポーネントが外から値を受け取るために、プロパティと呼ばれる仕組みを提供しています。</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56666372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0" y="900000"/>
            <a:ext cx="12188389" cy="4796492"/>
          </a:xfrm>
          <a:prstGeom prst="rect">
            <a:avLst/>
          </a:prstGeom>
          <a:noFill/>
          <a:ln>
            <a:noFill/>
          </a:ln>
          <a:effectLst/>
        </p:spPr>
        <p:txBody>
          <a:bodyPr wrap="square" tIns="360000" bIns="360000" rtlCol="0" anchor="ctr">
            <a:noAutofit/>
          </a:bodyPr>
          <a:lstStyle/>
          <a:p>
            <a:pPr algn="ctr"/>
            <a:r>
              <a:rPr lang="en-US" altLang="ja-JP" sz="4400" b="1" dirty="0">
                <a:solidFill>
                  <a:schemeClr val="bg1"/>
                </a:solidFill>
                <a:latin typeface="Meiryo UI" panose="020B0604030504040204" pitchFamily="50" charset="-128"/>
                <a:ea typeface="Meiryo UI" panose="020B0604030504040204" pitchFamily="50" charset="-128"/>
              </a:rPr>
              <a:t>5</a:t>
            </a:r>
            <a:r>
              <a:rPr lang="ja-JP" altLang="en-US" sz="4400" b="1" dirty="0">
                <a:solidFill>
                  <a:schemeClr val="bg1"/>
                </a:solidFill>
                <a:latin typeface="Meiryo UI" panose="020B0604030504040204" pitchFamily="50" charset="-128"/>
                <a:ea typeface="Meiryo UI" panose="020B0604030504040204" pitchFamily="50" charset="-128"/>
              </a:rPr>
              <a:t>分休憩</a:t>
            </a:r>
          </a:p>
        </p:txBody>
      </p:sp>
      <p:sp>
        <p:nvSpPr>
          <p:cNvPr id="3" name="スライド番号プレースホルダー 2">
            <a:extLst>
              <a:ext uri="{FF2B5EF4-FFF2-40B4-BE49-F238E27FC236}">
                <a16:creationId xmlns:a16="http://schemas.microsoft.com/office/drawing/2014/main" id="{6F448A2C-9C5D-4263-A831-BD5C7B1E0ACF}"/>
              </a:ext>
            </a:extLst>
          </p:cNvPr>
          <p:cNvSpPr>
            <a:spLocks noGrp="1"/>
          </p:cNvSpPr>
          <p:nvPr>
            <p:ph type="sldNum" sz="quarter" idx="12"/>
          </p:nvPr>
        </p:nvSpPr>
        <p:spPr/>
        <p:txBody>
          <a:bodyPr/>
          <a:lstStyle/>
          <a:p>
            <a:fld id="{A783C381-2822-4F05-8A88-66F73725CF2D}" type="slidenum">
              <a:rPr kumimoji="1" lang="ja-JP" altLang="en-US" smtClean="0"/>
              <a:t>49</a:t>
            </a:fld>
            <a:endParaRPr kumimoji="1" lang="ja-JP" altLang="en-US"/>
          </a:p>
        </p:txBody>
      </p:sp>
    </p:spTree>
    <p:extLst>
      <p:ext uri="{BB962C8B-B14F-4D97-AF65-F5344CB8AC3E}">
        <p14:creationId xmlns:p14="http://schemas.microsoft.com/office/powerpoint/2010/main" val="16321692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スタッフ紹介</a:t>
            </a:r>
            <a:endParaRPr kumimoji="1" lang="ja-JP" altLang="en-US" sz="2800" b="1" dirty="0">
              <a:latin typeface="Meiryo UI" panose="020B0604030504040204" pitchFamily="50" charset="-128"/>
              <a:ea typeface="Meiryo UI" panose="020B0604030504040204" pitchFamily="50" charset="-128"/>
            </a:endParaRP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7" y="1308543"/>
            <a:ext cx="7375238" cy="4144340"/>
          </a:xfrm>
          <a:prstGeom prst="rect">
            <a:avLst/>
          </a:prstGeom>
          <a:noFill/>
        </p:spPr>
        <p:txBody>
          <a:bodyPr wrap="square" rtlCol="0">
            <a:spAutoFit/>
          </a:bodyPr>
          <a:lstStyle/>
          <a:p>
            <a:pPr>
              <a:lnSpc>
                <a:spcPts val="3200"/>
              </a:lnSpc>
            </a:pPr>
            <a:r>
              <a:rPr kumimoji="1" lang="en-US" altLang="ja-JP" sz="2000" dirty="0">
                <a:latin typeface="Meiryo UI" panose="020B0604030504040204" pitchFamily="50" charset="-128"/>
                <a:ea typeface="Meiryo UI" panose="020B0604030504040204" pitchFamily="50" charset="-128"/>
              </a:rPr>
              <a:t>TIS</a:t>
            </a:r>
            <a:r>
              <a:rPr kumimoji="1" lang="ja-JP" altLang="en-US" sz="2000" dirty="0">
                <a:latin typeface="Meiryo UI" panose="020B0604030504040204" pitchFamily="50" charset="-128"/>
                <a:ea typeface="Meiryo UI" panose="020B0604030504040204" pitchFamily="50" charset="-128"/>
              </a:rPr>
              <a:t>株式会社</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highlight>
                  <a:srgbClr val="FFFF00"/>
                </a:highlight>
                <a:latin typeface="Meiryo UI" panose="020B0604030504040204" pitchFamily="50" charset="-128"/>
                <a:ea typeface="Meiryo UI" panose="020B0604030504040204" pitchFamily="50" charset="-128"/>
              </a:rPr>
              <a:t>テクノロジー＆イノベーション本部</a:t>
            </a: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テクノロジー＆エンジニアセンター</a:t>
            </a:r>
            <a:r>
              <a:rPr kumimoji="1" lang="en-US" altLang="ja-JP" sz="2000" dirty="0">
                <a:latin typeface="Meiryo UI" panose="020B0604030504040204" pitchFamily="50" charset="-128"/>
                <a:ea typeface="Meiryo UI" panose="020B0604030504040204" pitchFamily="50" charset="-128"/>
              </a:rPr>
              <a:t>	</a:t>
            </a:r>
          </a:p>
          <a:p>
            <a:pPr>
              <a:lnSpc>
                <a:spcPts val="3200"/>
              </a:lnSpc>
            </a:pPr>
            <a:r>
              <a:rPr kumimoji="1" lang="ja-JP" altLang="en-US" sz="2000" dirty="0">
                <a:latin typeface="Meiryo UI" panose="020B0604030504040204" pitchFamily="50" charset="-128"/>
                <a:ea typeface="Meiryo UI" panose="020B0604030504040204" pitchFamily="50" charset="-128"/>
              </a:rPr>
              <a:t>　伊藤 清人＠会津若松</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　世古 雅也＠会津若松</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西日本テクノロジー＆イノベーション室</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　齊藤 拓馬＠大阪</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solidFill>
                <a:srgbClr val="FF0000"/>
              </a:solidFill>
              <a:latin typeface="Meiryo UI" panose="020B0604030504040204" pitchFamily="50" charset="-128"/>
              <a:ea typeface="Meiryo UI" panose="020B0604030504040204" pitchFamily="50" charset="-128"/>
            </a:endParaRPr>
          </a:p>
        </p:txBody>
      </p:sp>
      <p:pic>
        <p:nvPicPr>
          <p:cNvPr id="4" name="図 3">
            <a:extLst>
              <a:ext uri="{FF2B5EF4-FFF2-40B4-BE49-F238E27FC236}">
                <a16:creationId xmlns:a16="http://schemas.microsoft.com/office/drawing/2014/main" id="{EB20F466-4DD0-4B40-9AE7-A4A7D0BD07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59921" y="392015"/>
            <a:ext cx="3016223" cy="3016223"/>
          </a:xfrm>
          <a:prstGeom prst="rect">
            <a:avLst/>
          </a:prstGeom>
          <a:ln>
            <a:noFill/>
          </a:ln>
          <a:effectLst>
            <a:outerShdw blurRad="292100" dist="139700" dir="2700000" algn="tl" rotWithShape="0">
              <a:srgbClr val="333333">
                <a:alpha val="65000"/>
              </a:srgbClr>
            </a:outerShdw>
          </a:effectLst>
        </p:spPr>
      </p:pic>
      <p:pic>
        <p:nvPicPr>
          <p:cNvPr id="5" name="図 4" descr="水, 市, 大きい, 飛行機 が含まれている画像&#10;&#10;自動的に生成された説明">
            <a:extLst>
              <a:ext uri="{FF2B5EF4-FFF2-40B4-BE49-F238E27FC236}">
                <a16:creationId xmlns:a16="http://schemas.microsoft.com/office/drawing/2014/main" id="{76072019-F1C5-4352-95D8-67FA965830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91256" y="501337"/>
            <a:ext cx="3943805" cy="2630487"/>
          </a:xfrm>
          <a:prstGeom prst="rect">
            <a:avLst/>
          </a:prstGeom>
          <a:ln>
            <a:noFill/>
          </a:ln>
          <a:effectLst>
            <a:outerShdw blurRad="292100" dist="139700" dir="2700000" algn="tl" rotWithShape="0">
              <a:srgbClr val="333333">
                <a:alpha val="65000"/>
              </a:srgbClr>
            </a:outerShdw>
          </a:effectLst>
        </p:spPr>
      </p:pic>
      <p:sp>
        <p:nvSpPr>
          <p:cNvPr id="7" name="スライド番号プレースホルダー 6">
            <a:extLst>
              <a:ext uri="{FF2B5EF4-FFF2-40B4-BE49-F238E27FC236}">
                <a16:creationId xmlns:a16="http://schemas.microsoft.com/office/drawing/2014/main" id="{F7290EDF-C04E-4552-A250-1ED45162D4FA}"/>
              </a:ext>
            </a:extLst>
          </p:cNvPr>
          <p:cNvSpPr>
            <a:spLocks noGrp="1"/>
          </p:cNvSpPr>
          <p:nvPr>
            <p:ph type="sldNum" sz="quarter" idx="12"/>
          </p:nvPr>
        </p:nvSpPr>
        <p:spPr/>
        <p:txBody>
          <a:bodyPr/>
          <a:lstStyle/>
          <a:p>
            <a:fld id="{A783C381-2822-4F05-8A88-66F73725CF2D}" type="slidenum">
              <a:rPr kumimoji="1" lang="ja-JP" altLang="en-US" smtClean="0"/>
              <a:t>5</a:t>
            </a:fld>
            <a:endParaRPr kumimoji="1" lang="ja-JP" altLang="en-US"/>
          </a:p>
        </p:txBody>
      </p:sp>
      <p:pic>
        <p:nvPicPr>
          <p:cNvPr id="9" name="図 8">
            <a:extLst>
              <a:ext uri="{FF2B5EF4-FFF2-40B4-BE49-F238E27FC236}">
                <a16:creationId xmlns:a16="http://schemas.microsoft.com/office/drawing/2014/main" id="{8D33C246-17AD-4622-BFD3-C61C5014714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92393" y="3616857"/>
            <a:ext cx="4519169" cy="301622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92572073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開発ステップ（再掲）</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6196183"/>
          </a:xfrm>
          <a:prstGeom prst="rect">
            <a:avLst/>
          </a:prstGeom>
          <a:noFill/>
        </p:spPr>
        <p:txBody>
          <a:bodyPr wrap="square" rtlCol="0">
            <a:spAutoFit/>
          </a:bodyPr>
          <a:lstStyle/>
          <a:p>
            <a:pPr>
              <a:lnSpc>
                <a:spcPts val="3200"/>
              </a:lnSpc>
            </a:pPr>
            <a:r>
              <a:rPr kumimoji="1" lang="ja-JP" altLang="en-US" sz="2000" dirty="0">
                <a:highlight>
                  <a:srgbClr val="FFFF00"/>
                </a:highlight>
                <a:latin typeface="Meiryo UI" panose="020B0604030504040204" pitchFamily="50" charset="-128"/>
                <a:ea typeface="Meiryo UI" panose="020B0604030504040204" pitchFamily="50" charset="-128"/>
              </a:rPr>
              <a:t>モックをそのまま表示する</a:t>
            </a:r>
            <a:r>
              <a:rPr kumimoji="1" lang="en-US" altLang="ja-JP" sz="2000" dirty="0">
                <a:latin typeface="Meiryo UI" panose="020B0604030504040204" pitchFamily="50" charset="-128"/>
                <a:ea typeface="Meiryo UI" panose="020B0604030504040204" pitchFamily="50" charset="-128"/>
              </a:rPr>
              <a:t>								</a:t>
            </a:r>
            <a:r>
              <a:rPr kumimoji="1" lang="ja-JP" altLang="en-US" sz="2000" dirty="0">
                <a:highlight>
                  <a:srgbClr val="FFFF00"/>
                </a:highlight>
                <a:latin typeface="Meiryo UI" panose="020B0604030504040204" pitchFamily="50" charset="-128"/>
                <a:ea typeface="Meiryo UI" panose="020B0604030504040204" pitchFamily="50" charset="-128"/>
              </a:rPr>
              <a:t>見たままにコンポーネントに分割する</a:t>
            </a: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highlight>
                  <a:srgbClr val="FFFF00"/>
                </a:highlight>
                <a:latin typeface="Meiryo UI" panose="020B0604030504040204" pitchFamily="50" charset="-128"/>
                <a:ea typeface="Meiryo UI" panose="020B0604030504040204" pitchFamily="50" charset="-128"/>
              </a:rPr>
              <a:t>状態</a:t>
            </a:r>
            <a:r>
              <a:rPr kumimoji="1" lang="en-US" altLang="ja-JP" sz="2000" dirty="0">
                <a:highlight>
                  <a:srgbClr val="FFFF00"/>
                </a:highlight>
                <a:latin typeface="Meiryo UI" panose="020B0604030504040204" pitchFamily="50" charset="-128"/>
                <a:ea typeface="Meiryo UI" panose="020B0604030504040204" pitchFamily="50" charset="-128"/>
              </a:rPr>
              <a:t>(state)</a:t>
            </a:r>
            <a:r>
              <a:rPr kumimoji="1" lang="ja-JP" altLang="en-US" sz="2000" dirty="0">
                <a:highlight>
                  <a:srgbClr val="FFFF00"/>
                </a:highlight>
                <a:latin typeface="Meiryo UI" panose="020B0604030504040204" pitchFamily="50" charset="-128"/>
                <a:ea typeface="Meiryo UI" panose="020B0604030504040204" pitchFamily="50" charset="-128"/>
              </a:rPr>
              <a:t>を決めて機能を作る</a:t>
            </a: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　最小限の状態を考える</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　導出できるものは状態としない</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　状態をどのコンポーネントで持つか決める</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p:txBody>
      </p:sp>
      <p:pic>
        <p:nvPicPr>
          <p:cNvPr id="3074" name="Picture 2" descr="page-css">
            <a:extLst>
              <a:ext uri="{FF2B5EF4-FFF2-40B4-BE49-F238E27FC236}">
                <a16:creationId xmlns:a16="http://schemas.microsoft.com/office/drawing/2014/main" id="{14678974-90DB-44EB-BD78-5DB08AF10B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7001" y="1949168"/>
            <a:ext cx="4492583" cy="245746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 name="図 1">
            <a:extLst>
              <a:ext uri="{FF2B5EF4-FFF2-40B4-BE49-F238E27FC236}">
                <a16:creationId xmlns:a16="http://schemas.microsoft.com/office/drawing/2014/main" id="{F852776E-70B1-401C-AA89-7FA52F0048BA}"/>
              </a:ext>
            </a:extLst>
          </p:cNvPr>
          <p:cNvPicPr>
            <a:picLocks noChangeAspect="1"/>
          </p:cNvPicPr>
          <p:nvPr/>
        </p:nvPicPr>
        <p:blipFill>
          <a:blip r:embed="rId4"/>
          <a:stretch>
            <a:fillRect/>
          </a:stretch>
        </p:blipFill>
        <p:spPr>
          <a:xfrm>
            <a:off x="6717135" y="1949168"/>
            <a:ext cx="4886730" cy="3338207"/>
          </a:xfrm>
          <a:prstGeom prst="rect">
            <a:avLst/>
          </a:prstGeom>
          <a:ln>
            <a:noFill/>
          </a:ln>
          <a:effectLst>
            <a:outerShdw blurRad="292100" dist="139700" dir="2700000" algn="tl" rotWithShape="0">
              <a:srgbClr val="333333">
                <a:alpha val="65000"/>
              </a:srgbClr>
            </a:outerShdw>
          </a:effectLst>
        </p:spPr>
      </p:pic>
      <p:sp>
        <p:nvSpPr>
          <p:cNvPr id="7" name="矢印: 右 6">
            <a:extLst>
              <a:ext uri="{FF2B5EF4-FFF2-40B4-BE49-F238E27FC236}">
                <a16:creationId xmlns:a16="http://schemas.microsoft.com/office/drawing/2014/main" id="{6B210C56-515C-4435-83A0-440598E028D8}"/>
              </a:ext>
            </a:extLst>
          </p:cNvPr>
          <p:cNvSpPr/>
          <p:nvPr/>
        </p:nvSpPr>
        <p:spPr>
          <a:xfrm>
            <a:off x="5783586" y="3117594"/>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 name="矢印: 右 9">
            <a:extLst>
              <a:ext uri="{FF2B5EF4-FFF2-40B4-BE49-F238E27FC236}">
                <a16:creationId xmlns:a16="http://schemas.microsoft.com/office/drawing/2014/main" id="{0ED67CFF-D10A-442D-9353-362A15612A3D}"/>
              </a:ext>
            </a:extLst>
          </p:cNvPr>
          <p:cNvSpPr/>
          <p:nvPr/>
        </p:nvSpPr>
        <p:spPr>
          <a:xfrm rot="10122786">
            <a:off x="4879721" y="5097440"/>
            <a:ext cx="1442730"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 name="スライド番号プレースホルダー 3">
            <a:extLst>
              <a:ext uri="{FF2B5EF4-FFF2-40B4-BE49-F238E27FC236}">
                <a16:creationId xmlns:a16="http://schemas.microsoft.com/office/drawing/2014/main" id="{4E31E6FB-D9D7-49D2-A6BB-95B3CB995D60}"/>
              </a:ext>
            </a:extLst>
          </p:cNvPr>
          <p:cNvSpPr>
            <a:spLocks noGrp="1"/>
          </p:cNvSpPr>
          <p:nvPr>
            <p:ph type="sldNum" sz="quarter" idx="12"/>
          </p:nvPr>
        </p:nvSpPr>
        <p:spPr/>
        <p:txBody>
          <a:bodyPr/>
          <a:lstStyle/>
          <a:p>
            <a:fld id="{A783C381-2822-4F05-8A88-66F73725CF2D}" type="slidenum">
              <a:rPr kumimoji="1" lang="ja-JP" altLang="en-US" smtClean="0"/>
              <a:t>50</a:t>
            </a:fld>
            <a:endParaRPr kumimoji="1" lang="ja-JP" altLang="en-US"/>
          </a:p>
        </p:txBody>
      </p:sp>
    </p:spTree>
    <p:extLst>
      <p:ext uri="{BB962C8B-B14F-4D97-AF65-F5344CB8AC3E}">
        <p14:creationId xmlns:p14="http://schemas.microsoft.com/office/powerpoint/2010/main" val="181039688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144340"/>
          </a:xfrm>
          <a:prstGeom prst="rect">
            <a:avLst/>
          </a:prstGeom>
          <a:noFill/>
        </p:spPr>
        <p:txBody>
          <a:bodyPr wrap="square" rtlCol="0">
            <a:spAutoFit/>
          </a:bodyPr>
          <a:lstStyle/>
          <a:p>
            <a:pPr>
              <a:lnSpc>
                <a:spcPts val="3200"/>
              </a:lnSpc>
            </a:pPr>
            <a:r>
              <a:rPr kumimoji="1" lang="en-US" altLang="ja-JP" sz="2000" dirty="0">
                <a:latin typeface="Meiryo UI" panose="020B0604030504040204" pitchFamily="50" charset="-128"/>
                <a:ea typeface="Meiryo UI" panose="020B0604030504040204" pitchFamily="50" charset="-128"/>
              </a:rPr>
              <a:t>ToDo</a:t>
            </a:r>
            <a:r>
              <a:rPr kumimoji="1" lang="ja-JP" altLang="en-US" sz="2000" dirty="0">
                <a:latin typeface="Meiryo UI" panose="020B0604030504040204" pitchFamily="50" charset="-128"/>
                <a:ea typeface="Meiryo UI" panose="020B0604030504040204" pitchFamily="50" charset="-128"/>
              </a:rPr>
              <a:t>を一覧表示できるように実装します。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ToDo</a:t>
            </a:r>
            <a:r>
              <a:rPr kumimoji="1" lang="ja-JP" altLang="en-US" sz="2000" dirty="0">
                <a:highlight>
                  <a:srgbClr val="FFFF00"/>
                </a:highlight>
                <a:latin typeface="Meiryo UI" panose="020B0604030504040204" pitchFamily="50" charset="-128"/>
                <a:ea typeface="Meiryo UI" panose="020B0604030504040204" pitchFamily="50" charset="-128"/>
              </a:rPr>
              <a:t>の一覧表示に必要な</a:t>
            </a:r>
            <a:r>
              <a:rPr kumimoji="1" lang="en-US" altLang="ja-JP" sz="2000" dirty="0">
                <a:highlight>
                  <a:srgbClr val="FFFF00"/>
                </a:highlight>
                <a:latin typeface="Meiryo UI" panose="020B0604030504040204" pitchFamily="50" charset="-128"/>
                <a:ea typeface="Meiryo UI" panose="020B0604030504040204" pitchFamily="50" charset="-128"/>
              </a:rPr>
              <a:t>state(</a:t>
            </a:r>
            <a:r>
              <a:rPr kumimoji="1" lang="ja-JP" altLang="en-US" sz="2000" dirty="0">
                <a:highlight>
                  <a:srgbClr val="FFFF00"/>
                </a:highlight>
                <a:latin typeface="Meiryo UI" panose="020B0604030504040204" pitchFamily="50" charset="-128"/>
                <a:ea typeface="Meiryo UI" panose="020B0604030504040204" pitchFamily="50" charset="-128"/>
              </a:rPr>
              <a:t>状態</a:t>
            </a:r>
            <a:r>
              <a:rPr kumimoji="1" lang="en-US" altLang="ja-JP" sz="2000" dirty="0">
                <a:highlight>
                  <a:srgbClr val="FFFF00"/>
                </a:highlight>
                <a:latin typeface="Meiryo UI" panose="020B0604030504040204" pitchFamily="50" charset="-128"/>
                <a:ea typeface="Meiryo UI" panose="020B0604030504040204" pitchFamily="50" charset="-128"/>
              </a:rPr>
              <a:t>)</a:t>
            </a:r>
            <a:r>
              <a:rPr kumimoji="1" lang="ja-JP" altLang="en-US" sz="2000" dirty="0">
                <a:highlight>
                  <a:srgbClr val="FFFF00"/>
                </a:highlight>
                <a:latin typeface="Meiryo UI" panose="020B0604030504040204" pitchFamily="50" charset="-128"/>
                <a:ea typeface="Meiryo UI" panose="020B0604030504040204" pitchFamily="50" charset="-128"/>
              </a:rPr>
              <a:t>は？</a:t>
            </a: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ToDo</a:t>
            </a:r>
            <a:r>
              <a:rPr kumimoji="1" lang="ja-JP" altLang="en-US" sz="2000" dirty="0">
                <a:latin typeface="Meiryo UI" panose="020B0604030504040204" pitchFamily="50" charset="-128"/>
                <a:ea typeface="Meiryo UI" panose="020B0604030504040204" pitchFamily="50" charset="-128"/>
              </a:rPr>
              <a:t>の一覧は変化していくものなので</a:t>
            </a:r>
            <a:r>
              <a:rPr kumimoji="1" lang="en-US" altLang="ja-JP" sz="2000" dirty="0">
                <a:latin typeface="Meiryo UI" panose="020B0604030504040204" pitchFamily="50" charset="-128"/>
                <a:ea typeface="Meiryo UI" panose="020B0604030504040204" pitchFamily="50" charset="-128"/>
              </a:rPr>
              <a:t>state</a:t>
            </a:r>
            <a:r>
              <a:rPr kumimoji="1" lang="ja-JP" altLang="en-US" sz="2000" dirty="0">
                <a:latin typeface="Meiryo UI" panose="020B0604030504040204" pitchFamily="50" charset="-128"/>
                <a:ea typeface="Meiryo UI" panose="020B0604030504040204" pitchFamily="50" charset="-128"/>
              </a:rPr>
              <a:t>とします。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highlight>
                  <a:srgbClr val="FFFF00"/>
                </a:highlight>
                <a:latin typeface="Meiryo UI" panose="020B0604030504040204" pitchFamily="50" charset="-128"/>
                <a:ea typeface="Meiryo UI" panose="020B0604030504040204" pitchFamily="50" charset="-128"/>
              </a:rPr>
              <a:t>この</a:t>
            </a:r>
            <a:r>
              <a:rPr kumimoji="1" lang="en-US" altLang="ja-JP" sz="2000" dirty="0">
                <a:highlight>
                  <a:srgbClr val="FFFF00"/>
                </a:highlight>
                <a:latin typeface="Meiryo UI" panose="020B0604030504040204" pitchFamily="50" charset="-128"/>
                <a:ea typeface="Meiryo UI" panose="020B0604030504040204" pitchFamily="50" charset="-128"/>
              </a:rPr>
              <a:t>state</a:t>
            </a:r>
            <a:r>
              <a:rPr kumimoji="1" lang="ja-JP" altLang="en-US" sz="2000" dirty="0">
                <a:highlight>
                  <a:srgbClr val="FFFF00"/>
                </a:highlight>
                <a:latin typeface="Meiryo UI" panose="020B0604030504040204" pitchFamily="50" charset="-128"/>
                <a:ea typeface="Meiryo UI" panose="020B0604030504040204" pitchFamily="50" charset="-128"/>
              </a:rPr>
              <a:t>を配置するコンポは？</a:t>
            </a: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3200"/>
              </a:lnSpc>
            </a:pPr>
            <a:r>
              <a:rPr kumimoji="1" lang="en-US" altLang="ja-JP" sz="2000" dirty="0" err="1">
                <a:latin typeface="Meiryo UI" panose="020B0604030504040204" pitchFamily="50" charset="-128"/>
                <a:ea typeface="Meiryo UI" panose="020B0604030504040204" pitchFamily="50" charset="-128"/>
              </a:rPr>
              <a:t>TodoList</a:t>
            </a:r>
            <a:r>
              <a:rPr kumimoji="1" lang="ja-JP" altLang="en-US" sz="2000" dirty="0">
                <a:latin typeface="Meiryo UI" panose="020B0604030504040204" pitchFamily="50" charset="-128"/>
                <a:ea typeface="Meiryo UI" panose="020B0604030504040204" pitchFamily="50" charset="-128"/>
              </a:rPr>
              <a:t>では？</a:t>
            </a:r>
            <a:r>
              <a:rPr kumimoji="1" lang="en-US" altLang="ja-JP" sz="2000" dirty="0" err="1">
                <a:latin typeface="Meiryo UI" panose="020B0604030504040204" pitchFamily="50" charset="-128"/>
                <a:ea typeface="Meiryo UI" panose="020B0604030504040204" pitchFamily="50" charset="-128"/>
              </a:rPr>
              <a:t>TodoForm</a:t>
            </a:r>
            <a:r>
              <a:rPr kumimoji="1" lang="ja-JP" altLang="en-US" sz="2000" dirty="0">
                <a:latin typeface="Meiryo UI" panose="020B0604030504040204" pitchFamily="50" charset="-128"/>
                <a:ea typeface="Meiryo UI" panose="020B0604030504040204" pitchFamily="50" charset="-128"/>
              </a:rPr>
              <a:t>も一覧に追加する？</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複数のコンポで使うので共通の親コンポである</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err="1">
                <a:latin typeface="Meiryo UI" panose="020B0604030504040204" pitchFamily="50" charset="-128"/>
                <a:ea typeface="Meiryo UI" panose="020B0604030504040204" pitchFamily="50" charset="-128"/>
              </a:rPr>
              <a:t>TodoBoard</a:t>
            </a:r>
            <a:r>
              <a:rPr kumimoji="1" lang="ja-JP" altLang="en-US" sz="2000" dirty="0">
                <a:latin typeface="Meiryo UI" panose="020B0604030504040204" pitchFamily="50" charset="-128"/>
                <a:ea typeface="Meiryo UI" panose="020B0604030504040204" pitchFamily="50" charset="-128"/>
              </a:rPr>
              <a:t>にこの</a:t>
            </a:r>
            <a:r>
              <a:rPr kumimoji="1" lang="en-US" altLang="ja-JP" sz="2000" dirty="0">
                <a:latin typeface="Meiryo UI" panose="020B0604030504040204" pitchFamily="50" charset="-128"/>
                <a:ea typeface="Meiryo UI" panose="020B0604030504040204" pitchFamily="50" charset="-128"/>
              </a:rPr>
              <a:t>state</a:t>
            </a:r>
            <a:r>
              <a:rPr kumimoji="1" lang="ja-JP" altLang="en-US" sz="2000" dirty="0">
                <a:latin typeface="Meiryo UI" panose="020B0604030504040204" pitchFamily="50" charset="-128"/>
                <a:ea typeface="Meiryo UI" panose="020B0604030504040204" pitchFamily="50" charset="-128"/>
              </a:rPr>
              <a:t>を配置します。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542258" y="325344"/>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ToDo</a:t>
            </a:r>
            <a:r>
              <a:rPr kumimoji="1" lang="ja-JP" altLang="en-US" sz="2800" b="1" dirty="0">
                <a:latin typeface="Meiryo UI" panose="020B0604030504040204" pitchFamily="50" charset="-128"/>
                <a:ea typeface="Meiryo UI" panose="020B0604030504040204" pitchFamily="50" charset="-128"/>
              </a:rPr>
              <a:t>の一覧表示</a:t>
            </a:r>
          </a:p>
        </p:txBody>
      </p:sp>
      <p:pic>
        <p:nvPicPr>
          <p:cNvPr id="4" name="図 3">
            <a:extLst>
              <a:ext uri="{FF2B5EF4-FFF2-40B4-BE49-F238E27FC236}">
                <a16:creationId xmlns:a16="http://schemas.microsoft.com/office/drawing/2014/main" id="{66EEA082-BAC3-4A8F-A1D2-31C78DBFF881}"/>
              </a:ext>
            </a:extLst>
          </p:cNvPr>
          <p:cNvPicPr>
            <a:picLocks noChangeAspect="1"/>
          </p:cNvPicPr>
          <p:nvPr/>
        </p:nvPicPr>
        <p:blipFill>
          <a:blip r:embed="rId3"/>
          <a:stretch>
            <a:fillRect/>
          </a:stretch>
        </p:blipFill>
        <p:spPr>
          <a:xfrm>
            <a:off x="6864871" y="1308543"/>
            <a:ext cx="4886730" cy="3338207"/>
          </a:xfrm>
          <a:prstGeom prst="rect">
            <a:avLst/>
          </a:prstGeom>
          <a:ln>
            <a:noFill/>
          </a:ln>
          <a:effectLst>
            <a:outerShdw blurRad="292100" dist="139700" dir="2700000" algn="tl" rotWithShape="0">
              <a:srgbClr val="333333">
                <a:alpha val="65000"/>
              </a:srgbClr>
            </a:outerShdw>
          </a:effectLst>
        </p:spPr>
      </p:pic>
      <p:sp>
        <p:nvSpPr>
          <p:cNvPr id="30" name="テキスト ボックス 29">
            <a:extLst>
              <a:ext uri="{FF2B5EF4-FFF2-40B4-BE49-F238E27FC236}">
                <a16:creationId xmlns:a16="http://schemas.microsoft.com/office/drawing/2014/main" id="{825A2754-968F-4A3B-9352-DD60E4FE3C78}"/>
              </a:ext>
            </a:extLst>
          </p:cNvPr>
          <p:cNvSpPr txBox="1"/>
          <p:nvPr/>
        </p:nvSpPr>
        <p:spPr>
          <a:xfrm>
            <a:off x="4110316" y="5472101"/>
            <a:ext cx="763471" cy="363882"/>
          </a:xfrm>
          <a:prstGeom prst="rect">
            <a:avLst/>
          </a:prstGeom>
          <a:solidFill>
            <a:schemeClr val="accent5"/>
          </a:solidFill>
        </p:spPr>
        <p:txBody>
          <a:bodyPr wrap="square" rtlCol="0" anchor="ctr" anchorCtr="1">
            <a:spAutoFit/>
          </a:bodyPr>
          <a:lstStyle/>
          <a:p>
            <a:pPr>
              <a:lnSpc>
                <a:spcPts val="2400"/>
              </a:lnSpc>
            </a:pPr>
            <a:r>
              <a:rPr kumimoji="1" lang="en-US" altLang="ja-JP" sz="1600" dirty="0">
                <a:solidFill>
                  <a:schemeClr val="bg1"/>
                </a:solidFill>
                <a:latin typeface="Meiryo UI" panose="020B0604030504040204" pitchFamily="50" charset="-128"/>
                <a:ea typeface="Meiryo UI" panose="020B0604030504040204" pitchFamily="50" charset="-128"/>
              </a:rPr>
              <a:t>App</a:t>
            </a:r>
          </a:p>
        </p:txBody>
      </p:sp>
      <p:sp>
        <p:nvSpPr>
          <p:cNvPr id="32" name="テキスト ボックス 31">
            <a:extLst>
              <a:ext uri="{FF2B5EF4-FFF2-40B4-BE49-F238E27FC236}">
                <a16:creationId xmlns:a16="http://schemas.microsoft.com/office/drawing/2014/main" id="{030E43F8-EA7A-475F-B9B5-8AD0405DB801}"/>
              </a:ext>
            </a:extLst>
          </p:cNvPr>
          <p:cNvSpPr txBox="1"/>
          <p:nvPr/>
        </p:nvSpPr>
        <p:spPr>
          <a:xfrm>
            <a:off x="5753099" y="5127867"/>
            <a:ext cx="2084515" cy="363882"/>
          </a:xfrm>
          <a:prstGeom prst="rect">
            <a:avLst/>
          </a:prstGeom>
          <a:solidFill>
            <a:schemeClr val="accent5"/>
          </a:solidFill>
        </p:spPr>
        <p:txBody>
          <a:bodyPr wrap="square" rtlCol="0" anchor="ctr" anchorCtr="1">
            <a:spAutoFit/>
          </a:bodyPr>
          <a:lstStyle/>
          <a:p>
            <a:pPr>
              <a:lnSpc>
                <a:spcPts val="2400"/>
              </a:lnSpc>
            </a:pPr>
            <a:r>
              <a:rPr kumimoji="1" lang="en-US" altLang="ja-JP" sz="1600" dirty="0" err="1">
                <a:solidFill>
                  <a:schemeClr val="bg1"/>
                </a:solidFill>
                <a:latin typeface="Meiryo UI" panose="020B0604030504040204" pitchFamily="50" charset="-128"/>
                <a:ea typeface="Meiryo UI" panose="020B0604030504040204" pitchFamily="50" charset="-128"/>
              </a:rPr>
              <a:t>NavigationHeader</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
        <p:nvSpPr>
          <p:cNvPr id="34" name="テキスト ボックス 33">
            <a:extLst>
              <a:ext uri="{FF2B5EF4-FFF2-40B4-BE49-F238E27FC236}">
                <a16:creationId xmlns:a16="http://schemas.microsoft.com/office/drawing/2014/main" id="{4CB1FE7A-E853-4671-BF22-163E3F159BD7}"/>
              </a:ext>
            </a:extLst>
          </p:cNvPr>
          <p:cNvSpPr txBox="1"/>
          <p:nvPr/>
        </p:nvSpPr>
        <p:spPr>
          <a:xfrm>
            <a:off x="6464299" y="5667546"/>
            <a:ext cx="1373315" cy="363882"/>
          </a:xfrm>
          <a:prstGeom prst="rect">
            <a:avLst/>
          </a:prstGeom>
          <a:solidFill>
            <a:schemeClr val="accent5"/>
          </a:solidFill>
        </p:spPr>
        <p:txBody>
          <a:bodyPr wrap="square" rtlCol="0" anchor="ctr" anchorCtr="1">
            <a:spAutoFit/>
          </a:bodyPr>
          <a:lstStyle/>
          <a:p>
            <a:pPr>
              <a:lnSpc>
                <a:spcPts val="2400"/>
              </a:lnSpc>
            </a:pPr>
            <a:r>
              <a:rPr kumimoji="1" lang="en-US" altLang="ja-JP" sz="1600" dirty="0" err="1">
                <a:solidFill>
                  <a:schemeClr val="bg1"/>
                </a:solidFill>
                <a:latin typeface="Meiryo UI" panose="020B0604030504040204" pitchFamily="50" charset="-128"/>
                <a:ea typeface="Meiryo UI" panose="020B0604030504040204" pitchFamily="50" charset="-128"/>
              </a:rPr>
              <a:t>TodoBoard</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
        <p:nvSpPr>
          <p:cNvPr id="36" name="テキスト ボックス 35">
            <a:extLst>
              <a:ext uri="{FF2B5EF4-FFF2-40B4-BE49-F238E27FC236}">
                <a16:creationId xmlns:a16="http://schemas.microsoft.com/office/drawing/2014/main" id="{8FEAEF88-D596-4482-8461-5DB6561D7119}"/>
              </a:ext>
            </a:extLst>
          </p:cNvPr>
          <p:cNvSpPr txBox="1"/>
          <p:nvPr/>
        </p:nvSpPr>
        <p:spPr>
          <a:xfrm>
            <a:off x="8673560" y="5213155"/>
            <a:ext cx="1191639" cy="363882"/>
          </a:xfrm>
          <a:prstGeom prst="rect">
            <a:avLst/>
          </a:prstGeom>
          <a:solidFill>
            <a:schemeClr val="accent5"/>
          </a:solidFill>
        </p:spPr>
        <p:txBody>
          <a:bodyPr wrap="square" rtlCol="0" anchor="ctr" anchorCtr="1">
            <a:spAutoFit/>
          </a:bodyPr>
          <a:lstStyle/>
          <a:p>
            <a:pPr>
              <a:lnSpc>
                <a:spcPts val="2400"/>
              </a:lnSpc>
            </a:pPr>
            <a:r>
              <a:rPr kumimoji="1" lang="en-US" altLang="ja-JP" sz="1600" dirty="0" err="1">
                <a:solidFill>
                  <a:schemeClr val="bg1"/>
                </a:solidFill>
                <a:latin typeface="Meiryo UI" panose="020B0604030504040204" pitchFamily="50" charset="-128"/>
                <a:ea typeface="Meiryo UI" panose="020B0604030504040204" pitchFamily="50" charset="-128"/>
              </a:rPr>
              <a:t>TodoForm</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
        <p:nvSpPr>
          <p:cNvPr id="38" name="テキスト ボックス 37">
            <a:extLst>
              <a:ext uri="{FF2B5EF4-FFF2-40B4-BE49-F238E27FC236}">
                <a16:creationId xmlns:a16="http://schemas.microsoft.com/office/drawing/2014/main" id="{118EC12C-A011-42E5-81F6-4D35EF7169A6}"/>
              </a:ext>
            </a:extLst>
          </p:cNvPr>
          <p:cNvSpPr txBox="1"/>
          <p:nvPr/>
        </p:nvSpPr>
        <p:spPr>
          <a:xfrm>
            <a:off x="8673559" y="5680411"/>
            <a:ext cx="1191639" cy="363882"/>
          </a:xfrm>
          <a:prstGeom prst="rect">
            <a:avLst/>
          </a:prstGeom>
          <a:solidFill>
            <a:schemeClr val="accent5"/>
          </a:solidFill>
        </p:spPr>
        <p:txBody>
          <a:bodyPr wrap="square" rtlCol="0" anchor="ctr" anchorCtr="1">
            <a:spAutoFit/>
          </a:bodyPr>
          <a:lstStyle/>
          <a:p>
            <a:pPr>
              <a:lnSpc>
                <a:spcPts val="2400"/>
              </a:lnSpc>
            </a:pPr>
            <a:r>
              <a:rPr kumimoji="1" lang="en-US" altLang="ja-JP" sz="1600" dirty="0" err="1">
                <a:solidFill>
                  <a:schemeClr val="bg1"/>
                </a:solidFill>
                <a:latin typeface="Meiryo UI" panose="020B0604030504040204" pitchFamily="50" charset="-128"/>
                <a:ea typeface="Meiryo UI" panose="020B0604030504040204" pitchFamily="50" charset="-128"/>
              </a:rPr>
              <a:t>TodoFilter</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
        <p:nvSpPr>
          <p:cNvPr id="40" name="テキスト ボックス 39">
            <a:extLst>
              <a:ext uri="{FF2B5EF4-FFF2-40B4-BE49-F238E27FC236}">
                <a16:creationId xmlns:a16="http://schemas.microsoft.com/office/drawing/2014/main" id="{C55424F9-FD76-4B16-9E08-6FF7DEDBB92A}"/>
              </a:ext>
            </a:extLst>
          </p:cNvPr>
          <p:cNvSpPr txBox="1"/>
          <p:nvPr/>
        </p:nvSpPr>
        <p:spPr>
          <a:xfrm>
            <a:off x="8673559" y="6146507"/>
            <a:ext cx="1191639" cy="363882"/>
          </a:xfrm>
          <a:prstGeom prst="rect">
            <a:avLst/>
          </a:prstGeom>
          <a:solidFill>
            <a:schemeClr val="accent5"/>
          </a:solidFill>
        </p:spPr>
        <p:txBody>
          <a:bodyPr wrap="square" rtlCol="0" anchor="ctr" anchorCtr="1">
            <a:spAutoFit/>
          </a:bodyPr>
          <a:lstStyle/>
          <a:p>
            <a:pPr>
              <a:lnSpc>
                <a:spcPts val="2400"/>
              </a:lnSpc>
            </a:pPr>
            <a:r>
              <a:rPr kumimoji="1" lang="en-US" altLang="ja-JP" sz="1600" dirty="0" err="1">
                <a:solidFill>
                  <a:schemeClr val="bg1"/>
                </a:solidFill>
                <a:latin typeface="Meiryo UI" panose="020B0604030504040204" pitchFamily="50" charset="-128"/>
                <a:ea typeface="Meiryo UI" panose="020B0604030504040204" pitchFamily="50" charset="-128"/>
              </a:rPr>
              <a:t>TodoList</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
        <p:nvSpPr>
          <p:cNvPr id="42" name="テキスト ボックス 41">
            <a:extLst>
              <a:ext uri="{FF2B5EF4-FFF2-40B4-BE49-F238E27FC236}">
                <a16:creationId xmlns:a16="http://schemas.microsoft.com/office/drawing/2014/main" id="{386C27F9-9840-4BB9-89C5-D0B96BABFDBA}"/>
              </a:ext>
            </a:extLst>
          </p:cNvPr>
          <p:cNvSpPr txBox="1"/>
          <p:nvPr/>
        </p:nvSpPr>
        <p:spPr>
          <a:xfrm>
            <a:off x="10621302" y="6160011"/>
            <a:ext cx="1130299" cy="363882"/>
          </a:xfrm>
          <a:prstGeom prst="rect">
            <a:avLst/>
          </a:prstGeom>
          <a:solidFill>
            <a:schemeClr val="accent5"/>
          </a:solidFill>
        </p:spPr>
        <p:txBody>
          <a:bodyPr wrap="square" rtlCol="0" anchor="ctr" anchorCtr="1">
            <a:spAutoFit/>
          </a:bodyPr>
          <a:lstStyle/>
          <a:p>
            <a:pPr>
              <a:lnSpc>
                <a:spcPts val="2400"/>
              </a:lnSpc>
            </a:pPr>
            <a:r>
              <a:rPr kumimoji="1" lang="en-US" altLang="ja-JP" sz="1600" dirty="0" err="1">
                <a:solidFill>
                  <a:schemeClr val="bg1"/>
                </a:solidFill>
                <a:latin typeface="Meiryo UI" panose="020B0604030504040204" pitchFamily="50" charset="-128"/>
                <a:ea typeface="Meiryo UI" panose="020B0604030504040204" pitchFamily="50" charset="-128"/>
              </a:rPr>
              <a:t>TodoItem</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
        <p:nvSpPr>
          <p:cNvPr id="44" name="矢印: 右 43">
            <a:extLst>
              <a:ext uri="{FF2B5EF4-FFF2-40B4-BE49-F238E27FC236}">
                <a16:creationId xmlns:a16="http://schemas.microsoft.com/office/drawing/2014/main" id="{88347C16-E6EC-4F18-AF6A-00B572CB21EA}"/>
              </a:ext>
            </a:extLst>
          </p:cNvPr>
          <p:cNvSpPr/>
          <p:nvPr/>
        </p:nvSpPr>
        <p:spPr>
          <a:xfrm>
            <a:off x="5057084" y="5458596"/>
            <a:ext cx="479546" cy="390891"/>
          </a:xfrm>
          <a:prstGeom prst="rightArrow">
            <a:avLst>
              <a:gd name="adj1" fmla="val 50000"/>
              <a:gd name="adj2"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6" name="矢印: 右 45">
            <a:extLst>
              <a:ext uri="{FF2B5EF4-FFF2-40B4-BE49-F238E27FC236}">
                <a16:creationId xmlns:a16="http://schemas.microsoft.com/office/drawing/2014/main" id="{18556BCE-BEDC-4A69-86A3-FB51DF803514}"/>
              </a:ext>
            </a:extLst>
          </p:cNvPr>
          <p:cNvSpPr/>
          <p:nvPr/>
        </p:nvSpPr>
        <p:spPr>
          <a:xfrm>
            <a:off x="8015814" y="5640630"/>
            <a:ext cx="479546" cy="390891"/>
          </a:xfrm>
          <a:prstGeom prst="rightArrow">
            <a:avLst>
              <a:gd name="adj1" fmla="val 50000"/>
              <a:gd name="adj2"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8" name="矢印: 右 47">
            <a:extLst>
              <a:ext uri="{FF2B5EF4-FFF2-40B4-BE49-F238E27FC236}">
                <a16:creationId xmlns:a16="http://schemas.microsoft.com/office/drawing/2014/main" id="{3667911D-F703-47BF-B8FA-06BA32814C9A}"/>
              </a:ext>
            </a:extLst>
          </p:cNvPr>
          <p:cNvSpPr/>
          <p:nvPr/>
        </p:nvSpPr>
        <p:spPr>
          <a:xfrm>
            <a:off x="10003477" y="6133002"/>
            <a:ext cx="479546" cy="390891"/>
          </a:xfrm>
          <a:prstGeom prst="rightArrow">
            <a:avLst>
              <a:gd name="adj1" fmla="val 50000"/>
              <a:gd name="adj2"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0" name="矢印: 右 49">
            <a:extLst>
              <a:ext uri="{FF2B5EF4-FFF2-40B4-BE49-F238E27FC236}">
                <a16:creationId xmlns:a16="http://schemas.microsoft.com/office/drawing/2014/main" id="{4F127D3B-2D6D-4726-92BE-B36BC0CBDF09}"/>
              </a:ext>
            </a:extLst>
          </p:cNvPr>
          <p:cNvSpPr/>
          <p:nvPr/>
        </p:nvSpPr>
        <p:spPr>
          <a:xfrm rot="18056760">
            <a:off x="6202822" y="6031065"/>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 name="矢印: 右 4">
            <a:extLst>
              <a:ext uri="{FF2B5EF4-FFF2-40B4-BE49-F238E27FC236}">
                <a16:creationId xmlns:a16="http://schemas.microsoft.com/office/drawing/2014/main" id="{510CE032-7306-476D-A654-B51E46622611}"/>
              </a:ext>
            </a:extLst>
          </p:cNvPr>
          <p:cNvSpPr/>
          <p:nvPr/>
        </p:nvSpPr>
        <p:spPr>
          <a:xfrm rot="8791232">
            <a:off x="9695671" y="4961702"/>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 name="矢印: 右 6">
            <a:extLst>
              <a:ext uri="{FF2B5EF4-FFF2-40B4-BE49-F238E27FC236}">
                <a16:creationId xmlns:a16="http://schemas.microsoft.com/office/drawing/2014/main" id="{007174DC-B1FD-46D6-8464-5815B0E069DD}"/>
              </a:ext>
            </a:extLst>
          </p:cNvPr>
          <p:cNvSpPr/>
          <p:nvPr/>
        </p:nvSpPr>
        <p:spPr>
          <a:xfrm rot="13146091">
            <a:off x="9694564" y="6422601"/>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 name="スライド番号プレースホルダー 1">
            <a:extLst>
              <a:ext uri="{FF2B5EF4-FFF2-40B4-BE49-F238E27FC236}">
                <a16:creationId xmlns:a16="http://schemas.microsoft.com/office/drawing/2014/main" id="{33321AD5-8EDB-46E4-A951-3F17978E40D8}"/>
              </a:ext>
            </a:extLst>
          </p:cNvPr>
          <p:cNvSpPr>
            <a:spLocks noGrp="1"/>
          </p:cNvSpPr>
          <p:nvPr>
            <p:ph type="sldNum" sz="quarter" idx="12"/>
          </p:nvPr>
        </p:nvSpPr>
        <p:spPr/>
        <p:txBody>
          <a:bodyPr/>
          <a:lstStyle/>
          <a:p>
            <a:fld id="{A783C381-2822-4F05-8A88-66F73725CF2D}" type="slidenum">
              <a:rPr kumimoji="1" lang="ja-JP" altLang="en-US" smtClean="0"/>
              <a:t>51</a:t>
            </a:fld>
            <a:endParaRPr kumimoji="1" lang="ja-JP" altLang="en-US"/>
          </a:p>
        </p:txBody>
      </p:sp>
    </p:spTree>
    <p:extLst>
      <p:ext uri="{BB962C8B-B14F-4D97-AF65-F5344CB8AC3E}">
        <p14:creationId xmlns:p14="http://schemas.microsoft.com/office/powerpoint/2010/main" val="38550918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1384995"/>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ToDo</a:t>
            </a:r>
            <a:r>
              <a:rPr kumimoji="1" lang="ja-JP" altLang="en-US" sz="2800" b="1" dirty="0">
                <a:latin typeface="Meiryo UI" panose="020B0604030504040204" pitchFamily="50" charset="-128"/>
                <a:ea typeface="Meiryo UI" panose="020B0604030504040204" pitchFamily="50" charset="-128"/>
              </a:rPr>
              <a:t>の一覧表示（</a:t>
            </a:r>
            <a:r>
              <a:rPr kumimoji="1" lang="en-US" altLang="ja-JP" sz="2800" b="1" dirty="0">
                <a:latin typeface="Meiryo UI" panose="020B0604030504040204" pitchFamily="50" charset="-128"/>
                <a:ea typeface="Meiryo UI" panose="020B0604030504040204" pitchFamily="50" charset="-128"/>
              </a:rPr>
              <a:t>state</a:t>
            </a:r>
            <a:r>
              <a:rPr kumimoji="1" lang="ja-JP" altLang="en-US" sz="2800" b="1" dirty="0">
                <a:latin typeface="Meiryo UI" panose="020B0604030504040204" pitchFamily="50" charset="-128"/>
                <a:ea typeface="Meiryo UI" panose="020B0604030504040204" pitchFamily="50" charset="-128"/>
              </a:rPr>
              <a:t>の追加）</a:t>
            </a:r>
            <a:endParaRPr kumimoji="1" lang="en-US" altLang="ja-JP" sz="2800" b="1" dirty="0">
              <a:latin typeface="Meiryo UI" panose="020B0604030504040204" pitchFamily="50" charset="-128"/>
              <a:ea typeface="Meiryo UI" panose="020B0604030504040204" pitchFamily="50" charset="-128"/>
            </a:endParaRPr>
          </a:p>
          <a:p>
            <a:endParaRPr kumimoji="1" lang="en-US" altLang="ja-JP" sz="2800" b="1" dirty="0">
              <a:latin typeface="Meiryo UI" panose="020B0604030504040204" pitchFamily="50" charset="-128"/>
              <a:ea typeface="Meiryo UI" panose="020B0604030504040204" pitchFamily="50" charset="-128"/>
            </a:endParaRPr>
          </a:p>
          <a:p>
            <a:r>
              <a:rPr kumimoji="1" lang="en-US" altLang="ja-JP" sz="2800" b="1" dirty="0" err="1">
                <a:latin typeface="Meiryo UI" panose="020B0604030504040204" pitchFamily="50" charset="-128"/>
                <a:ea typeface="Meiryo UI" panose="020B0604030504040204" pitchFamily="50" charset="-128"/>
              </a:rPr>
              <a:t>TodoBoard.tsx</a:t>
            </a:r>
            <a:r>
              <a:rPr kumimoji="1" lang="ja-JP" altLang="en-US" sz="2800" b="1" dirty="0">
                <a:latin typeface="Meiryo UI" panose="020B0604030504040204" pitchFamily="50" charset="-128"/>
                <a:ea typeface="Meiryo UI" panose="020B0604030504040204" pitchFamily="50" charset="-128"/>
              </a:rPr>
              <a:t>　　　　　　　</a:t>
            </a:r>
            <a:r>
              <a:rPr kumimoji="1" lang="en-US" altLang="ja-JP" sz="2800" b="1" dirty="0" err="1">
                <a:latin typeface="Meiryo UI" panose="020B0604030504040204" pitchFamily="50" charset="-128"/>
                <a:ea typeface="Meiryo UI" panose="020B0604030504040204" pitchFamily="50" charset="-128"/>
              </a:rPr>
              <a:t>TodoList.tsx</a:t>
            </a:r>
            <a:endParaRPr kumimoji="1" lang="ja-JP" altLang="en-US" sz="2800" b="1" dirty="0">
              <a:latin typeface="Meiryo UI" panose="020B0604030504040204" pitchFamily="50" charset="-128"/>
              <a:ea typeface="Meiryo UI" panose="020B0604030504040204" pitchFamily="50" charset="-128"/>
            </a:endParaRPr>
          </a:p>
        </p:txBody>
      </p:sp>
      <p:sp>
        <p:nvSpPr>
          <p:cNvPr id="11" name="テキスト ボックス 10">
            <a:extLst>
              <a:ext uri="{FF2B5EF4-FFF2-40B4-BE49-F238E27FC236}">
                <a16:creationId xmlns:a16="http://schemas.microsoft.com/office/drawing/2014/main" id="{019C5EB1-FBAA-46A4-B9DC-B1144C5ED7CC}"/>
              </a:ext>
            </a:extLst>
          </p:cNvPr>
          <p:cNvSpPr txBox="1"/>
          <p:nvPr/>
        </p:nvSpPr>
        <p:spPr>
          <a:xfrm>
            <a:off x="4898958" y="5304529"/>
            <a:ext cx="4712414" cy="671659"/>
          </a:xfrm>
          <a:prstGeom prst="rect">
            <a:avLst/>
          </a:prstGeom>
          <a:solidFill>
            <a:schemeClr val="accent4"/>
          </a:solidFill>
        </p:spPr>
        <p:txBody>
          <a:bodyPr wrap="square" rtlCol="0">
            <a:spAutoFit/>
          </a:bodyPr>
          <a:lstStyle/>
          <a:p>
            <a:pPr>
              <a:lnSpc>
                <a:spcPts val="2400"/>
              </a:lnSpc>
            </a:pPr>
            <a:r>
              <a:rPr kumimoji="1" lang="en-US" altLang="ja-JP" sz="1600" dirty="0">
                <a:solidFill>
                  <a:schemeClr val="bg1"/>
                </a:solidFill>
                <a:latin typeface="Meiryo UI" panose="020B0604030504040204" pitchFamily="50" charset="-128"/>
                <a:ea typeface="Meiryo UI" panose="020B0604030504040204" pitchFamily="50" charset="-128"/>
              </a:rPr>
              <a:t>React</a:t>
            </a:r>
            <a:r>
              <a:rPr kumimoji="1" lang="ja-JP" altLang="en-US" sz="1600" dirty="0">
                <a:solidFill>
                  <a:schemeClr val="bg1"/>
                </a:solidFill>
                <a:latin typeface="Meiryo UI" panose="020B0604030504040204" pitchFamily="50" charset="-128"/>
                <a:ea typeface="Meiryo UI" panose="020B0604030504040204" pitchFamily="50" charset="-128"/>
              </a:rPr>
              <a:t>の機能はフックと呼ばれる関数で提供されます。</a:t>
            </a: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コンポーネントの状態を実現する</a:t>
            </a:r>
            <a:r>
              <a:rPr kumimoji="1" lang="en-US" altLang="ja-JP" sz="1600" dirty="0">
                <a:solidFill>
                  <a:schemeClr val="bg1"/>
                </a:solidFill>
                <a:latin typeface="Meiryo UI" panose="020B0604030504040204" pitchFamily="50" charset="-128"/>
                <a:ea typeface="Meiryo UI" panose="020B0604030504040204" pitchFamily="50" charset="-128"/>
              </a:rPr>
              <a:t>state</a:t>
            </a:r>
            <a:r>
              <a:rPr kumimoji="1" lang="ja-JP" altLang="en-US" sz="1600" dirty="0">
                <a:solidFill>
                  <a:schemeClr val="bg1"/>
                </a:solidFill>
                <a:latin typeface="Meiryo UI" panose="020B0604030504040204" pitchFamily="50" charset="-128"/>
                <a:ea typeface="Meiryo UI" panose="020B0604030504040204" pitchFamily="50" charset="-128"/>
              </a:rPr>
              <a:t>フックを使用します。</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
        <p:nvSpPr>
          <p:cNvPr id="2" name="スライド番号プレースホルダー 1">
            <a:extLst>
              <a:ext uri="{FF2B5EF4-FFF2-40B4-BE49-F238E27FC236}">
                <a16:creationId xmlns:a16="http://schemas.microsoft.com/office/drawing/2014/main" id="{4633D893-E063-4226-A06E-9A984A150FFA}"/>
              </a:ext>
            </a:extLst>
          </p:cNvPr>
          <p:cNvSpPr>
            <a:spLocks noGrp="1"/>
          </p:cNvSpPr>
          <p:nvPr>
            <p:ph type="sldNum" sz="quarter" idx="12"/>
          </p:nvPr>
        </p:nvSpPr>
        <p:spPr/>
        <p:txBody>
          <a:bodyPr/>
          <a:lstStyle/>
          <a:p>
            <a:fld id="{A783C381-2822-4F05-8A88-66F73725CF2D}" type="slidenum">
              <a:rPr kumimoji="1" lang="ja-JP" altLang="en-US" smtClean="0"/>
              <a:t>52</a:t>
            </a:fld>
            <a:endParaRPr kumimoji="1" lang="ja-JP" altLang="en-US"/>
          </a:p>
        </p:txBody>
      </p:sp>
      <p:sp>
        <p:nvSpPr>
          <p:cNvPr id="4" name="テキスト ボックス 3">
            <a:extLst>
              <a:ext uri="{FF2B5EF4-FFF2-40B4-BE49-F238E27FC236}">
                <a16:creationId xmlns:a16="http://schemas.microsoft.com/office/drawing/2014/main" id="{F8A46F43-37AC-4A72-B5C1-10CE3A9CA206}"/>
              </a:ext>
            </a:extLst>
          </p:cNvPr>
          <p:cNvSpPr txBox="1"/>
          <p:nvPr/>
        </p:nvSpPr>
        <p:spPr>
          <a:xfrm>
            <a:off x="554475" y="1884512"/>
            <a:ext cx="3443594" cy="3785652"/>
          </a:xfrm>
          <a:prstGeom prst="rect">
            <a:avLst/>
          </a:prstGeom>
          <a:solidFill>
            <a:schemeClr val="accent3">
              <a:lumMod val="20000"/>
              <a:lumOff val="80000"/>
            </a:schemeClr>
          </a:solidFill>
        </p:spPr>
        <p:txBody>
          <a:bodyPr wrap="square" bIns="0" rtlCol="0">
            <a:spAutoFit/>
          </a:bodyPr>
          <a:lstStyle/>
          <a:p>
            <a:r>
              <a:rPr lang="en-US" altLang="ja-JP" sz="900" dirty="0">
                <a:solidFill>
                  <a:schemeClr val="bg1">
                    <a:lumMod val="65000"/>
                  </a:schemeClr>
                </a:solidFill>
                <a:effectLst/>
                <a:latin typeface="Consolas" panose="020B0609020204030204" pitchFamily="49" charset="0"/>
              </a:rPr>
              <a:t>import React, </a:t>
            </a:r>
            <a:r>
              <a:rPr lang="en-US" altLang="ja-JP" sz="900" dirty="0">
                <a:solidFill>
                  <a:srgbClr val="1A1A1A"/>
                </a:solidFill>
                <a:effectLst/>
                <a:latin typeface="Consolas" panose="020B0609020204030204" pitchFamily="49" charset="0"/>
              </a:rPr>
              <a:t>{ </a:t>
            </a:r>
            <a:r>
              <a:rPr lang="en-US" altLang="ja-JP" sz="900" dirty="0" err="1">
                <a:solidFill>
                  <a:srgbClr val="3778B7"/>
                </a:solidFill>
                <a:effectLst/>
                <a:latin typeface="Consolas" panose="020B0609020204030204" pitchFamily="49" charset="0"/>
              </a:rPr>
              <a:t>useState</a:t>
            </a:r>
            <a:r>
              <a:rPr lang="en-US" altLang="ja-JP" sz="900" dirty="0">
                <a:solidFill>
                  <a:srgbClr val="1A1A1A"/>
                </a:solidFill>
                <a:effectLst/>
                <a:latin typeface="Consolas" panose="020B0609020204030204" pitchFamily="49" charset="0"/>
              </a:rPr>
              <a:t> }</a:t>
            </a:r>
            <a:r>
              <a:rPr lang="en-US" altLang="ja-JP" sz="900" dirty="0">
                <a:solidFill>
                  <a:schemeClr val="bg1">
                    <a:lumMod val="65000"/>
                  </a:schemeClr>
                </a:solidFill>
                <a:effectLst/>
                <a:latin typeface="Consolas" panose="020B0609020204030204" pitchFamily="49" charset="0"/>
              </a:rPr>
              <a:t> from "react";</a:t>
            </a:r>
          </a:p>
          <a:p>
            <a:r>
              <a:rPr lang="en-US" altLang="ja-JP" sz="900" dirty="0">
                <a:solidFill>
                  <a:schemeClr val="bg1">
                    <a:lumMod val="65000"/>
                  </a:schemeClr>
                </a:solidFill>
                <a:effectLst/>
                <a:latin typeface="Consolas" panose="020B0609020204030204" pitchFamily="49" charset="0"/>
              </a:rPr>
              <a:t>import './TodoBoard.css';</a:t>
            </a:r>
          </a:p>
          <a:p>
            <a:r>
              <a:rPr lang="en-US" altLang="ja-JP" sz="900" dirty="0">
                <a:solidFill>
                  <a:schemeClr val="bg1">
                    <a:lumMod val="65000"/>
                  </a:schemeClr>
                </a:solidFill>
                <a:effectLst/>
                <a:latin typeface="Consolas" panose="020B0609020204030204" pitchFamily="49" charset="0"/>
              </a:rPr>
              <a:t>import { </a:t>
            </a:r>
            <a:r>
              <a:rPr lang="en-US" altLang="ja-JP" sz="900" dirty="0" err="1">
                <a:solidFill>
                  <a:schemeClr val="bg1">
                    <a:lumMod val="65000"/>
                  </a:schemeClr>
                </a:solidFill>
                <a:effectLst/>
                <a:latin typeface="Consolas" panose="020B0609020204030204" pitchFamily="49" charset="0"/>
              </a:rPr>
              <a:t>TodoFilter</a:t>
            </a:r>
            <a:r>
              <a:rPr lang="en-US" altLang="ja-JP" sz="900" dirty="0">
                <a:solidFill>
                  <a:schemeClr val="bg1">
                    <a:lumMod val="65000"/>
                  </a:schemeClr>
                </a:solidFill>
                <a:effectLst/>
                <a:latin typeface="Consolas" panose="020B0609020204030204" pitchFamily="49" charset="0"/>
              </a:rPr>
              <a:t> } from "./</a:t>
            </a:r>
            <a:r>
              <a:rPr lang="en-US" altLang="ja-JP" sz="900" dirty="0" err="1">
                <a:solidFill>
                  <a:schemeClr val="bg1">
                    <a:lumMod val="65000"/>
                  </a:schemeClr>
                </a:solidFill>
                <a:effectLst/>
                <a:latin typeface="Consolas" panose="020B0609020204030204" pitchFamily="49" charset="0"/>
              </a:rPr>
              <a:t>TodoFilter</a:t>
            </a:r>
            <a:r>
              <a:rPr lang="en-US" altLang="ja-JP" sz="900" dirty="0">
                <a:solidFill>
                  <a:schemeClr val="bg1">
                    <a:lumMod val="65000"/>
                  </a:schemeClr>
                </a:solidFill>
                <a:effectLst/>
                <a:latin typeface="Consolas" panose="020B0609020204030204" pitchFamily="49" charset="0"/>
              </a:rPr>
              <a:t>";</a:t>
            </a:r>
          </a:p>
          <a:p>
            <a:r>
              <a:rPr lang="en-US" altLang="ja-JP" sz="900" dirty="0">
                <a:solidFill>
                  <a:schemeClr val="bg1">
                    <a:lumMod val="65000"/>
                  </a:schemeClr>
                </a:solidFill>
                <a:effectLst/>
                <a:latin typeface="Consolas" panose="020B0609020204030204" pitchFamily="49" charset="0"/>
              </a:rPr>
              <a:t>import { </a:t>
            </a:r>
            <a:r>
              <a:rPr lang="en-US" altLang="ja-JP" sz="900" dirty="0" err="1">
                <a:solidFill>
                  <a:schemeClr val="bg1">
                    <a:lumMod val="65000"/>
                  </a:schemeClr>
                </a:solidFill>
                <a:effectLst/>
                <a:latin typeface="Consolas" panose="020B0609020204030204" pitchFamily="49" charset="0"/>
              </a:rPr>
              <a:t>TodoForm</a:t>
            </a:r>
            <a:r>
              <a:rPr lang="en-US" altLang="ja-JP" sz="900" dirty="0">
                <a:solidFill>
                  <a:schemeClr val="bg1">
                    <a:lumMod val="65000"/>
                  </a:schemeClr>
                </a:solidFill>
                <a:effectLst/>
                <a:latin typeface="Consolas" panose="020B0609020204030204" pitchFamily="49" charset="0"/>
              </a:rPr>
              <a:t> } from "./</a:t>
            </a:r>
            <a:r>
              <a:rPr lang="en-US" altLang="ja-JP" sz="900" dirty="0" err="1">
                <a:solidFill>
                  <a:schemeClr val="bg1">
                    <a:lumMod val="65000"/>
                  </a:schemeClr>
                </a:solidFill>
                <a:effectLst/>
                <a:latin typeface="Consolas" panose="020B0609020204030204" pitchFamily="49" charset="0"/>
              </a:rPr>
              <a:t>TodoForm</a:t>
            </a:r>
            <a:r>
              <a:rPr lang="en-US" altLang="ja-JP" sz="900" dirty="0">
                <a:solidFill>
                  <a:schemeClr val="bg1">
                    <a:lumMod val="65000"/>
                  </a:schemeClr>
                </a:solidFill>
                <a:effectLst/>
                <a:latin typeface="Consolas" panose="020B0609020204030204" pitchFamily="49" charset="0"/>
              </a:rPr>
              <a:t>";</a:t>
            </a:r>
          </a:p>
          <a:p>
            <a:r>
              <a:rPr lang="en-US" altLang="ja-JP" sz="900" dirty="0">
                <a:solidFill>
                  <a:schemeClr val="bg1">
                    <a:lumMod val="65000"/>
                  </a:schemeClr>
                </a:solidFill>
                <a:effectLst/>
                <a:latin typeface="Consolas" panose="020B0609020204030204" pitchFamily="49" charset="0"/>
              </a:rPr>
              <a:t>import { </a:t>
            </a:r>
            <a:r>
              <a:rPr lang="en-US" altLang="ja-JP" sz="900" dirty="0" err="1">
                <a:solidFill>
                  <a:schemeClr val="bg1">
                    <a:lumMod val="65000"/>
                  </a:schemeClr>
                </a:solidFill>
                <a:effectLst/>
                <a:latin typeface="Consolas" panose="020B0609020204030204" pitchFamily="49" charset="0"/>
              </a:rPr>
              <a:t>TodoList</a:t>
            </a:r>
            <a:r>
              <a:rPr lang="en-US" altLang="ja-JP" sz="900" dirty="0">
                <a:solidFill>
                  <a:schemeClr val="bg1">
                    <a:lumMod val="65000"/>
                  </a:schemeClr>
                </a:solidFill>
                <a:effectLst/>
                <a:latin typeface="Consolas" panose="020B0609020204030204" pitchFamily="49" charset="0"/>
              </a:rPr>
              <a:t> } from "./</a:t>
            </a:r>
            <a:r>
              <a:rPr lang="en-US" altLang="ja-JP" sz="900" dirty="0" err="1">
                <a:solidFill>
                  <a:schemeClr val="bg1">
                    <a:lumMod val="65000"/>
                  </a:schemeClr>
                </a:solidFill>
                <a:effectLst/>
                <a:latin typeface="Consolas" panose="020B0609020204030204" pitchFamily="49" charset="0"/>
              </a:rPr>
              <a:t>TodoList</a:t>
            </a:r>
            <a:r>
              <a:rPr lang="en-US" altLang="ja-JP" sz="900" dirty="0">
                <a:solidFill>
                  <a:schemeClr val="bg1">
                    <a:lumMod val="65000"/>
                  </a:schemeClr>
                </a:solidFill>
                <a:effectLst/>
                <a:latin typeface="Consolas" panose="020B0609020204030204" pitchFamily="49" charset="0"/>
              </a:rPr>
              <a:t>";</a:t>
            </a:r>
          </a:p>
          <a:p>
            <a:br>
              <a:rPr lang="en-US" altLang="ja-JP" sz="900" dirty="0">
                <a:solidFill>
                  <a:srgbClr val="1A1A1A"/>
                </a:solidFill>
                <a:effectLst/>
                <a:latin typeface="Consolas" panose="020B0609020204030204" pitchFamily="49" charset="0"/>
              </a:rPr>
            </a:br>
            <a:r>
              <a:rPr lang="en-US" altLang="ja-JP" sz="900" dirty="0">
                <a:solidFill>
                  <a:srgbClr val="A56416"/>
                </a:solidFill>
                <a:effectLst/>
                <a:latin typeface="Consolas" panose="020B0609020204030204" pitchFamily="49" charset="0"/>
              </a:rPr>
              <a:t>type</a:t>
            </a:r>
            <a:r>
              <a:rPr lang="en-US" altLang="ja-JP" sz="900" dirty="0">
                <a:solidFill>
                  <a:srgbClr val="1A1A1A"/>
                </a:solidFill>
                <a:effectLst/>
                <a:latin typeface="Consolas" panose="020B0609020204030204" pitchFamily="49" charset="0"/>
              </a:rPr>
              <a:t> </a:t>
            </a:r>
            <a:r>
              <a:rPr lang="en-US" altLang="ja-JP" sz="900" dirty="0" err="1">
                <a:solidFill>
                  <a:srgbClr val="A56416"/>
                </a:solidFill>
                <a:effectLst/>
                <a:latin typeface="Consolas" panose="020B0609020204030204" pitchFamily="49" charset="0"/>
              </a:rPr>
              <a:t>Todo</a:t>
            </a:r>
            <a:r>
              <a:rPr lang="en-US" altLang="ja-JP" sz="900" dirty="0">
                <a:solidFill>
                  <a:srgbClr val="1A1A1A"/>
                </a:solidFill>
                <a:effectLst/>
                <a:latin typeface="Consolas" panose="020B0609020204030204" pitchFamily="49" charset="0"/>
              </a:rPr>
              <a:t> </a:t>
            </a:r>
            <a:r>
              <a:rPr lang="en-US" altLang="ja-JP" sz="900" dirty="0">
                <a:solidFill>
                  <a:srgbClr val="A56416"/>
                </a:solidFill>
                <a:effectLst/>
                <a:latin typeface="Consolas" panose="020B0609020204030204" pitchFamily="49" charset="0"/>
              </a:rPr>
              <a:t>=</a:t>
            </a:r>
            <a:r>
              <a:rPr lang="en-US" altLang="ja-JP" sz="900" dirty="0">
                <a:solidFill>
                  <a:srgbClr val="1A1A1A"/>
                </a:solidFill>
                <a:effectLst/>
                <a:latin typeface="Consolas" panose="020B0609020204030204" pitchFamily="49" charset="0"/>
              </a:rPr>
              <a:t> {</a:t>
            </a:r>
          </a:p>
          <a:p>
            <a:r>
              <a:rPr lang="en-US" altLang="ja-JP" sz="900" dirty="0">
                <a:solidFill>
                  <a:srgbClr val="1A1A1A"/>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text</a:t>
            </a:r>
            <a:r>
              <a:rPr lang="en-US" altLang="ja-JP" sz="900" dirty="0">
                <a:solidFill>
                  <a:srgbClr val="A56416"/>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 string</a:t>
            </a:r>
            <a:r>
              <a:rPr lang="en-US" altLang="ja-JP" sz="900" dirty="0">
                <a:solidFill>
                  <a:srgbClr val="1A1A1A"/>
                </a:solidFill>
                <a:effectLst/>
                <a:latin typeface="Consolas" panose="020B0609020204030204" pitchFamily="49" charset="0"/>
              </a:rPr>
              <a:t>;</a:t>
            </a:r>
          </a:p>
          <a:p>
            <a:r>
              <a:rPr lang="en-US" altLang="ja-JP" sz="900" dirty="0">
                <a:solidFill>
                  <a:srgbClr val="1A1A1A"/>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completed</a:t>
            </a:r>
            <a:r>
              <a:rPr lang="en-US" altLang="ja-JP" sz="900" dirty="0">
                <a:solidFill>
                  <a:srgbClr val="A56416"/>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 </a:t>
            </a:r>
            <a:r>
              <a:rPr lang="en-US" altLang="ja-JP" sz="900" dirty="0" err="1">
                <a:solidFill>
                  <a:srgbClr val="428226"/>
                </a:solidFill>
                <a:effectLst/>
                <a:latin typeface="Consolas" panose="020B0609020204030204" pitchFamily="49" charset="0"/>
              </a:rPr>
              <a:t>boolean</a:t>
            </a:r>
            <a:r>
              <a:rPr lang="en-US" altLang="ja-JP" sz="900" dirty="0">
                <a:solidFill>
                  <a:srgbClr val="1A1A1A"/>
                </a:solidFill>
                <a:effectLst/>
                <a:latin typeface="Consolas" panose="020B0609020204030204" pitchFamily="49" charset="0"/>
              </a:rPr>
              <a:t>;</a:t>
            </a:r>
          </a:p>
          <a:p>
            <a:r>
              <a:rPr lang="en-US" altLang="ja-JP" sz="900" dirty="0">
                <a:solidFill>
                  <a:srgbClr val="1A1A1A"/>
                </a:solidFill>
                <a:effectLst/>
                <a:latin typeface="Consolas" panose="020B0609020204030204" pitchFamily="49" charset="0"/>
              </a:rPr>
              <a:t>}</a:t>
            </a:r>
          </a:p>
          <a:p>
            <a:br>
              <a:rPr lang="en-US" altLang="ja-JP" sz="900" dirty="0">
                <a:solidFill>
                  <a:srgbClr val="1A1A1A"/>
                </a:solidFill>
                <a:effectLst/>
                <a:latin typeface="Consolas" panose="020B0609020204030204" pitchFamily="49" charset="0"/>
              </a:rPr>
            </a:br>
            <a:r>
              <a:rPr lang="en-US" altLang="ja-JP" sz="900" dirty="0">
                <a:solidFill>
                  <a:schemeClr val="bg1">
                    <a:lumMod val="65000"/>
                  </a:schemeClr>
                </a:solidFill>
                <a:effectLst/>
                <a:latin typeface="Consolas" panose="020B0609020204030204" pitchFamily="49" charset="0"/>
              </a:rPr>
              <a:t>export const </a:t>
            </a:r>
            <a:r>
              <a:rPr lang="en-US" altLang="ja-JP" sz="900" dirty="0" err="1">
                <a:solidFill>
                  <a:schemeClr val="bg1">
                    <a:lumMod val="65000"/>
                  </a:schemeClr>
                </a:solidFill>
                <a:effectLst/>
                <a:latin typeface="Consolas" panose="020B0609020204030204" pitchFamily="49" charset="0"/>
              </a:rPr>
              <a:t>TodoBoard</a:t>
            </a:r>
            <a:r>
              <a:rPr lang="en-US" altLang="ja-JP" sz="900" dirty="0">
                <a:solidFill>
                  <a:schemeClr val="bg1">
                    <a:lumMod val="65000"/>
                  </a:schemeClr>
                </a:solidFill>
                <a:effectLst/>
                <a:latin typeface="Consolas" panose="020B0609020204030204" pitchFamily="49" charset="0"/>
              </a:rPr>
              <a:t>: </a:t>
            </a:r>
            <a:r>
              <a:rPr lang="en-US" altLang="ja-JP" sz="900" dirty="0" err="1">
                <a:solidFill>
                  <a:schemeClr val="bg1">
                    <a:lumMod val="65000"/>
                  </a:schemeClr>
                </a:solidFill>
                <a:effectLst/>
                <a:latin typeface="Consolas" panose="020B0609020204030204" pitchFamily="49" charset="0"/>
              </a:rPr>
              <a:t>React.FC</a:t>
            </a:r>
            <a:r>
              <a:rPr lang="en-US" altLang="ja-JP" sz="900" dirty="0">
                <a:solidFill>
                  <a:schemeClr val="bg1">
                    <a:lumMod val="65000"/>
                  </a:schemeClr>
                </a:solidFill>
                <a:effectLst/>
                <a:latin typeface="Consolas" panose="020B0609020204030204" pitchFamily="49" charset="0"/>
              </a:rPr>
              <a:t> = () =&gt; {</a:t>
            </a:r>
          </a:p>
          <a:p>
            <a:br>
              <a:rPr lang="en-US" altLang="ja-JP" sz="900" dirty="0">
                <a:solidFill>
                  <a:srgbClr val="1A1A1A"/>
                </a:solidFill>
                <a:effectLst/>
                <a:latin typeface="Consolas" panose="020B0609020204030204" pitchFamily="49" charset="0"/>
              </a:rPr>
            </a:br>
            <a:r>
              <a:rPr lang="en-US" altLang="ja-JP" sz="900" dirty="0">
                <a:solidFill>
                  <a:srgbClr val="1A1A1A"/>
                </a:solidFill>
                <a:effectLst/>
                <a:latin typeface="Consolas" panose="020B0609020204030204" pitchFamily="49" charset="0"/>
              </a:rPr>
              <a:t>  </a:t>
            </a:r>
            <a:r>
              <a:rPr lang="en-US" altLang="ja-JP" sz="900" dirty="0">
                <a:solidFill>
                  <a:srgbClr val="B052A1"/>
                </a:solidFill>
                <a:effectLst/>
                <a:latin typeface="Consolas" panose="020B0609020204030204" pitchFamily="49" charset="0"/>
              </a:rPr>
              <a:t>const</a:t>
            </a:r>
            <a:r>
              <a:rPr lang="en-US" altLang="ja-JP" sz="900" dirty="0">
                <a:solidFill>
                  <a:srgbClr val="1A1A1A"/>
                </a:solidFill>
                <a:effectLst/>
                <a:latin typeface="Consolas" panose="020B0609020204030204" pitchFamily="49" charset="0"/>
              </a:rPr>
              <a:t> [</a:t>
            </a:r>
            <a:r>
              <a:rPr lang="en-US" altLang="ja-JP" sz="900" dirty="0" err="1">
                <a:solidFill>
                  <a:srgbClr val="3778B7"/>
                </a:solidFill>
                <a:effectLst/>
                <a:latin typeface="Consolas" panose="020B0609020204030204" pitchFamily="49" charset="0"/>
              </a:rPr>
              <a:t>todos</a:t>
            </a:r>
            <a:r>
              <a:rPr lang="en-US" altLang="ja-JP" sz="900" dirty="0">
                <a:solidFill>
                  <a:srgbClr val="1A1A1A"/>
                </a:solidFill>
                <a:effectLst/>
                <a:latin typeface="Consolas" panose="020B0609020204030204" pitchFamily="49" charset="0"/>
              </a:rPr>
              <a:t>] </a:t>
            </a:r>
            <a:r>
              <a:rPr lang="en-US" altLang="ja-JP" sz="900" dirty="0">
                <a:solidFill>
                  <a:srgbClr val="A56416"/>
                </a:solidFill>
                <a:effectLst/>
                <a:latin typeface="Consolas" panose="020B0609020204030204" pitchFamily="49" charset="0"/>
              </a:rPr>
              <a:t>=</a:t>
            </a:r>
            <a:r>
              <a:rPr lang="en-US" altLang="ja-JP" sz="900" dirty="0">
                <a:solidFill>
                  <a:srgbClr val="1A1A1A"/>
                </a:solidFill>
                <a:effectLst/>
                <a:latin typeface="Consolas" panose="020B0609020204030204" pitchFamily="49" charset="0"/>
              </a:rPr>
              <a:t> </a:t>
            </a:r>
            <a:r>
              <a:rPr lang="en-US" altLang="ja-JP" sz="900" dirty="0" err="1">
                <a:solidFill>
                  <a:srgbClr val="C94824"/>
                </a:solidFill>
                <a:effectLst/>
                <a:latin typeface="Consolas" panose="020B0609020204030204" pitchFamily="49" charset="0"/>
              </a:rPr>
              <a:t>useState</a:t>
            </a:r>
            <a:r>
              <a:rPr lang="en-US" altLang="ja-JP" sz="900" dirty="0">
                <a:solidFill>
                  <a:srgbClr val="1A1A1A"/>
                </a:solidFill>
                <a:effectLst/>
                <a:latin typeface="Consolas" panose="020B0609020204030204" pitchFamily="49" charset="0"/>
              </a:rPr>
              <a:t>&lt;</a:t>
            </a:r>
            <a:r>
              <a:rPr lang="en-US" altLang="ja-JP" sz="900" dirty="0" err="1">
                <a:solidFill>
                  <a:srgbClr val="A56416"/>
                </a:solidFill>
                <a:effectLst/>
                <a:latin typeface="Consolas" panose="020B0609020204030204" pitchFamily="49" charset="0"/>
              </a:rPr>
              <a:t>Todo</a:t>
            </a:r>
            <a:r>
              <a:rPr lang="en-US" altLang="ja-JP" sz="900" dirty="0">
                <a:solidFill>
                  <a:srgbClr val="1A1A1A"/>
                </a:solidFill>
                <a:effectLst/>
                <a:latin typeface="Consolas" panose="020B0609020204030204" pitchFamily="49" charset="0"/>
              </a:rPr>
              <a:t>[]&gt;([</a:t>
            </a:r>
          </a:p>
          <a:p>
            <a:r>
              <a:rPr lang="en-US" altLang="ja-JP" sz="900" dirty="0">
                <a:solidFill>
                  <a:srgbClr val="1A1A1A"/>
                </a:solidFill>
                <a:effectLst/>
                <a:latin typeface="Consolas" panose="020B0609020204030204" pitchFamily="49" charset="0"/>
              </a:rPr>
              <a:t>    { </a:t>
            </a:r>
            <a:r>
              <a:rPr lang="en-US" altLang="ja-JP" sz="900" dirty="0">
                <a:solidFill>
                  <a:srgbClr val="C94824"/>
                </a:solidFill>
                <a:effectLst/>
                <a:latin typeface="Consolas" panose="020B0609020204030204" pitchFamily="49" charset="0"/>
              </a:rPr>
              <a:t>text:</a:t>
            </a:r>
            <a:r>
              <a:rPr lang="en-US" altLang="ja-JP" sz="900" dirty="0">
                <a:solidFill>
                  <a:srgbClr val="1A1A1A"/>
                </a:solidFill>
                <a:effectLst/>
                <a:latin typeface="Consolas" panose="020B0609020204030204" pitchFamily="49" charset="0"/>
              </a:rPr>
              <a:t> </a:t>
            </a:r>
            <a:r>
              <a:rPr lang="en-US" altLang="ja-JP" sz="900" dirty="0">
                <a:solidFill>
                  <a:srgbClr val="428226"/>
                </a:solidFill>
                <a:effectLst/>
                <a:latin typeface="Consolas" panose="020B0609020204030204" pitchFamily="49" charset="0"/>
              </a:rPr>
              <a:t>"</a:t>
            </a:r>
            <a:r>
              <a:rPr lang="ja-JP" altLang="en-US" sz="900" dirty="0">
                <a:solidFill>
                  <a:srgbClr val="428226"/>
                </a:solidFill>
                <a:effectLst/>
                <a:latin typeface="Consolas" panose="020B0609020204030204" pitchFamily="49" charset="0"/>
              </a:rPr>
              <a:t>洗い物をする</a:t>
            </a:r>
            <a:r>
              <a:rPr lang="en-US" altLang="ja-JP" sz="900" dirty="0">
                <a:solidFill>
                  <a:srgbClr val="428226"/>
                </a:solidFill>
                <a:effectLst/>
                <a:latin typeface="Consolas" panose="020B0609020204030204" pitchFamily="49" charset="0"/>
              </a:rPr>
              <a:t>"</a:t>
            </a:r>
            <a:r>
              <a:rPr lang="en-US" altLang="ja-JP" sz="900" dirty="0">
                <a:solidFill>
                  <a:srgbClr val="1A1A1A"/>
                </a:solidFill>
                <a:effectLst/>
                <a:latin typeface="Consolas" panose="020B0609020204030204" pitchFamily="49" charset="0"/>
              </a:rPr>
              <a:t>, </a:t>
            </a:r>
            <a:r>
              <a:rPr lang="en-US" altLang="ja-JP" sz="900" dirty="0">
                <a:solidFill>
                  <a:srgbClr val="C94824"/>
                </a:solidFill>
                <a:effectLst/>
                <a:latin typeface="Consolas" panose="020B0609020204030204" pitchFamily="49" charset="0"/>
              </a:rPr>
              <a:t>completed:</a:t>
            </a:r>
            <a:r>
              <a:rPr lang="en-US" altLang="ja-JP" sz="900" dirty="0">
                <a:solidFill>
                  <a:srgbClr val="1A1A1A"/>
                </a:solidFill>
                <a:effectLst/>
                <a:latin typeface="Consolas" panose="020B0609020204030204" pitchFamily="49" charset="0"/>
              </a:rPr>
              <a:t> </a:t>
            </a:r>
            <a:r>
              <a:rPr lang="en-US" altLang="ja-JP" sz="900" dirty="0">
                <a:solidFill>
                  <a:srgbClr val="428226"/>
                </a:solidFill>
                <a:effectLst/>
                <a:latin typeface="Consolas" panose="020B0609020204030204" pitchFamily="49" charset="0"/>
              </a:rPr>
              <a:t>true</a:t>
            </a:r>
            <a:r>
              <a:rPr lang="en-US" altLang="ja-JP" sz="900" dirty="0">
                <a:solidFill>
                  <a:srgbClr val="1A1A1A"/>
                </a:solidFill>
                <a:effectLst/>
                <a:latin typeface="Consolas" panose="020B0609020204030204" pitchFamily="49" charset="0"/>
              </a:rPr>
              <a:t> },</a:t>
            </a:r>
          </a:p>
          <a:p>
            <a:r>
              <a:rPr lang="en-US" altLang="ja-JP" sz="900" dirty="0">
                <a:solidFill>
                  <a:srgbClr val="1A1A1A"/>
                </a:solidFill>
                <a:effectLst/>
                <a:latin typeface="Consolas" panose="020B0609020204030204" pitchFamily="49" charset="0"/>
              </a:rPr>
              <a:t>    { </a:t>
            </a:r>
            <a:r>
              <a:rPr lang="en-US" altLang="ja-JP" sz="900" dirty="0">
                <a:solidFill>
                  <a:srgbClr val="C94824"/>
                </a:solidFill>
                <a:effectLst/>
                <a:latin typeface="Consolas" panose="020B0609020204030204" pitchFamily="49" charset="0"/>
              </a:rPr>
              <a:t>text:</a:t>
            </a:r>
            <a:r>
              <a:rPr lang="en-US" altLang="ja-JP" sz="900" dirty="0">
                <a:solidFill>
                  <a:srgbClr val="1A1A1A"/>
                </a:solidFill>
                <a:effectLst/>
                <a:latin typeface="Consolas" panose="020B0609020204030204" pitchFamily="49" charset="0"/>
              </a:rPr>
              <a:t> </a:t>
            </a:r>
            <a:r>
              <a:rPr lang="en-US" altLang="ja-JP" sz="900" dirty="0">
                <a:solidFill>
                  <a:srgbClr val="428226"/>
                </a:solidFill>
                <a:effectLst/>
                <a:latin typeface="Consolas" panose="020B0609020204030204" pitchFamily="49" charset="0"/>
              </a:rPr>
              <a:t>"</a:t>
            </a:r>
            <a:r>
              <a:rPr lang="ja-JP" altLang="en-US" sz="900" dirty="0">
                <a:solidFill>
                  <a:srgbClr val="428226"/>
                </a:solidFill>
                <a:effectLst/>
                <a:latin typeface="Consolas" panose="020B0609020204030204" pitchFamily="49" charset="0"/>
              </a:rPr>
              <a:t>洗濯物を干す</a:t>
            </a:r>
            <a:r>
              <a:rPr lang="en-US" altLang="ja-JP" sz="900" dirty="0">
                <a:solidFill>
                  <a:srgbClr val="428226"/>
                </a:solidFill>
                <a:effectLst/>
                <a:latin typeface="Consolas" panose="020B0609020204030204" pitchFamily="49" charset="0"/>
              </a:rPr>
              <a:t>"</a:t>
            </a:r>
            <a:r>
              <a:rPr lang="en-US" altLang="ja-JP" sz="900" dirty="0">
                <a:solidFill>
                  <a:srgbClr val="1A1A1A"/>
                </a:solidFill>
                <a:effectLst/>
                <a:latin typeface="Consolas" panose="020B0609020204030204" pitchFamily="49" charset="0"/>
              </a:rPr>
              <a:t>, </a:t>
            </a:r>
            <a:r>
              <a:rPr lang="en-US" altLang="ja-JP" sz="900" dirty="0">
                <a:solidFill>
                  <a:srgbClr val="C94824"/>
                </a:solidFill>
                <a:effectLst/>
                <a:latin typeface="Consolas" panose="020B0609020204030204" pitchFamily="49" charset="0"/>
              </a:rPr>
              <a:t>completed:</a:t>
            </a:r>
            <a:r>
              <a:rPr lang="en-US" altLang="ja-JP" sz="900" dirty="0">
                <a:solidFill>
                  <a:srgbClr val="1A1A1A"/>
                </a:solidFill>
                <a:effectLst/>
                <a:latin typeface="Consolas" panose="020B0609020204030204" pitchFamily="49" charset="0"/>
              </a:rPr>
              <a:t> </a:t>
            </a:r>
            <a:r>
              <a:rPr lang="en-US" altLang="ja-JP" sz="900" dirty="0">
                <a:solidFill>
                  <a:srgbClr val="428226"/>
                </a:solidFill>
                <a:effectLst/>
                <a:latin typeface="Consolas" panose="020B0609020204030204" pitchFamily="49" charset="0"/>
              </a:rPr>
              <a:t>false</a:t>
            </a:r>
            <a:r>
              <a:rPr lang="en-US" altLang="ja-JP" sz="900" dirty="0">
                <a:solidFill>
                  <a:srgbClr val="1A1A1A"/>
                </a:solidFill>
                <a:effectLst/>
                <a:latin typeface="Consolas" panose="020B0609020204030204" pitchFamily="49" charset="0"/>
              </a:rPr>
              <a:t> },</a:t>
            </a:r>
          </a:p>
          <a:p>
            <a:r>
              <a:rPr lang="en-US" altLang="ja-JP" sz="900" dirty="0">
                <a:solidFill>
                  <a:srgbClr val="1A1A1A"/>
                </a:solidFill>
                <a:effectLst/>
                <a:latin typeface="Consolas" panose="020B0609020204030204" pitchFamily="49" charset="0"/>
              </a:rPr>
              <a:t>    { </a:t>
            </a:r>
            <a:r>
              <a:rPr lang="en-US" altLang="ja-JP" sz="900" dirty="0">
                <a:solidFill>
                  <a:srgbClr val="C94824"/>
                </a:solidFill>
                <a:effectLst/>
                <a:latin typeface="Consolas" panose="020B0609020204030204" pitchFamily="49" charset="0"/>
              </a:rPr>
              <a:t>text:</a:t>
            </a:r>
            <a:r>
              <a:rPr lang="en-US" altLang="ja-JP" sz="900" dirty="0">
                <a:solidFill>
                  <a:srgbClr val="1A1A1A"/>
                </a:solidFill>
                <a:effectLst/>
                <a:latin typeface="Consolas" panose="020B0609020204030204" pitchFamily="49" charset="0"/>
              </a:rPr>
              <a:t> </a:t>
            </a:r>
            <a:r>
              <a:rPr lang="en-US" altLang="ja-JP" sz="900" dirty="0">
                <a:solidFill>
                  <a:srgbClr val="428226"/>
                </a:solidFill>
                <a:effectLst/>
                <a:latin typeface="Consolas" panose="020B0609020204030204" pitchFamily="49" charset="0"/>
              </a:rPr>
              <a:t>"</a:t>
            </a:r>
            <a:r>
              <a:rPr lang="ja-JP" altLang="en-US" sz="900" dirty="0">
                <a:solidFill>
                  <a:srgbClr val="428226"/>
                </a:solidFill>
                <a:effectLst/>
                <a:latin typeface="Consolas" panose="020B0609020204030204" pitchFamily="49" charset="0"/>
              </a:rPr>
              <a:t>買い物へ行く</a:t>
            </a:r>
            <a:r>
              <a:rPr lang="en-US" altLang="ja-JP" sz="900" dirty="0">
                <a:solidFill>
                  <a:srgbClr val="428226"/>
                </a:solidFill>
                <a:effectLst/>
                <a:latin typeface="Consolas" panose="020B0609020204030204" pitchFamily="49" charset="0"/>
              </a:rPr>
              <a:t>"</a:t>
            </a:r>
            <a:r>
              <a:rPr lang="en-US" altLang="ja-JP" sz="900" dirty="0">
                <a:solidFill>
                  <a:srgbClr val="1A1A1A"/>
                </a:solidFill>
                <a:effectLst/>
                <a:latin typeface="Consolas" panose="020B0609020204030204" pitchFamily="49" charset="0"/>
              </a:rPr>
              <a:t>, </a:t>
            </a:r>
            <a:r>
              <a:rPr lang="en-US" altLang="ja-JP" sz="900" dirty="0">
                <a:solidFill>
                  <a:srgbClr val="C94824"/>
                </a:solidFill>
                <a:effectLst/>
                <a:latin typeface="Consolas" panose="020B0609020204030204" pitchFamily="49" charset="0"/>
              </a:rPr>
              <a:t>completed:</a:t>
            </a:r>
            <a:r>
              <a:rPr lang="en-US" altLang="ja-JP" sz="900" dirty="0">
                <a:solidFill>
                  <a:srgbClr val="1A1A1A"/>
                </a:solidFill>
                <a:effectLst/>
                <a:latin typeface="Consolas" panose="020B0609020204030204" pitchFamily="49" charset="0"/>
              </a:rPr>
              <a:t> </a:t>
            </a:r>
            <a:r>
              <a:rPr lang="en-US" altLang="ja-JP" sz="900" dirty="0">
                <a:solidFill>
                  <a:srgbClr val="428226"/>
                </a:solidFill>
                <a:effectLst/>
                <a:latin typeface="Consolas" panose="020B0609020204030204" pitchFamily="49" charset="0"/>
              </a:rPr>
              <a:t>false</a:t>
            </a:r>
            <a:r>
              <a:rPr lang="en-US" altLang="ja-JP" sz="900" dirty="0">
                <a:solidFill>
                  <a:srgbClr val="1A1A1A"/>
                </a:solidFill>
                <a:effectLst/>
                <a:latin typeface="Consolas" panose="020B0609020204030204" pitchFamily="49" charset="0"/>
              </a:rPr>
              <a:t> }</a:t>
            </a:r>
          </a:p>
          <a:p>
            <a:r>
              <a:rPr lang="en-US" altLang="ja-JP" sz="900" dirty="0">
                <a:solidFill>
                  <a:srgbClr val="1A1A1A"/>
                </a:solidFill>
                <a:effectLst/>
                <a:latin typeface="Consolas" panose="020B0609020204030204" pitchFamily="49" charset="0"/>
              </a:rPr>
              <a:t>  ]);</a:t>
            </a:r>
          </a:p>
          <a:p>
            <a:br>
              <a:rPr lang="en-US" altLang="ja-JP" sz="900" dirty="0">
                <a:solidFill>
                  <a:srgbClr val="1A1A1A"/>
                </a:solidFill>
                <a:effectLst/>
                <a:latin typeface="Consolas" panose="020B0609020204030204" pitchFamily="49" charset="0"/>
              </a:rPr>
            </a:br>
            <a:r>
              <a:rPr lang="en-US" altLang="ja-JP" sz="900" dirty="0">
                <a:solidFill>
                  <a:schemeClr val="bg1">
                    <a:lumMod val="65000"/>
                  </a:schemeClr>
                </a:solidFill>
                <a:effectLst/>
                <a:latin typeface="Consolas" panose="020B0609020204030204" pitchFamily="49" charset="0"/>
              </a:rPr>
              <a:t>  return (</a:t>
            </a:r>
          </a:p>
          <a:p>
            <a:r>
              <a:rPr lang="en-US" altLang="ja-JP" sz="900" dirty="0">
                <a:solidFill>
                  <a:schemeClr val="bg1">
                    <a:lumMod val="65000"/>
                  </a:schemeClr>
                </a:solidFill>
                <a:effectLst/>
                <a:latin typeface="Consolas" panose="020B0609020204030204" pitchFamily="49" charset="0"/>
              </a:rPr>
              <a:t>    &lt;div </a:t>
            </a:r>
            <a:r>
              <a:rPr lang="en-US" altLang="ja-JP" sz="900" dirty="0" err="1">
                <a:solidFill>
                  <a:schemeClr val="bg1">
                    <a:lumMod val="65000"/>
                  </a:schemeClr>
                </a:solidFill>
                <a:effectLst/>
                <a:latin typeface="Consolas" panose="020B0609020204030204" pitchFamily="49" charset="0"/>
              </a:rPr>
              <a:t>className</a:t>
            </a:r>
            <a:r>
              <a:rPr lang="en-US" altLang="ja-JP" sz="900" dirty="0">
                <a:solidFill>
                  <a:schemeClr val="bg1">
                    <a:lumMod val="65000"/>
                  </a:schemeClr>
                </a:solidFill>
                <a:effectLst/>
                <a:latin typeface="Consolas" panose="020B0609020204030204" pitchFamily="49" charset="0"/>
              </a:rPr>
              <a:t>="</a:t>
            </a:r>
            <a:r>
              <a:rPr lang="en-US" altLang="ja-JP" sz="900" dirty="0" err="1">
                <a:solidFill>
                  <a:schemeClr val="bg1">
                    <a:lumMod val="65000"/>
                  </a:schemeClr>
                </a:solidFill>
                <a:effectLst/>
                <a:latin typeface="Consolas" panose="020B0609020204030204" pitchFamily="49" charset="0"/>
              </a:rPr>
              <a:t>TodoBoard_content</a:t>
            </a:r>
            <a:r>
              <a:rPr lang="en-US" altLang="ja-JP" sz="900" dirty="0">
                <a:solidFill>
                  <a:schemeClr val="bg1">
                    <a:lumMod val="65000"/>
                  </a:schemeClr>
                </a:solidFill>
                <a:effectLst/>
                <a:latin typeface="Consolas" panose="020B0609020204030204" pitchFamily="49" charset="0"/>
              </a:rPr>
              <a:t>"&gt;</a:t>
            </a:r>
          </a:p>
          <a:p>
            <a:r>
              <a:rPr lang="en-US" altLang="ja-JP" sz="900" dirty="0">
                <a:solidFill>
                  <a:schemeClr val="bg1">
                    <a:lumMod val="65000"/>
                  </a:schemeClr>
                </a:solidFill>
                <a:effectLst/>
                <a:latin typeface="Consolas" panose="020B0609020204030204" pitchFamily="49" charset="0"/>
              </a:rPr>
              <a:t>      &lt;</a:t>
            </a:r>
            <a:r>
              <a:rPr lang="en-US" altLang="ja-JP" sz="900" dirty="0" err="1">
                <a:solidFill>
                  <a:schemeClr val="bg1">
                    <a:lumMod val="65000"/>
                  </a:schemeClr>
                </a:solidFill>
                <a:effectLst/>
                <a:latin typeface="Consolas" panose="020B0609020204030204" pitchFamily="49" charset="0"/>
              </a:rPr>
              <a:t>TodoForm</a:t>
            </a:r>
            <a:r>
              <a:rPr lang="en-US" altLang="ja-JP" sz="900" dirty="0">
                <a:solidFill>
                  <a:schemeClr val="bg1">
                    <a:lumMod val="65000"/>
                  </a:schemeClr>
                </a:solidFill>
                <a:effectLst/>
                <a:latin typeface="Consolas" panose="020B0609020204030204" pitchFamily="49" charset="0"/>
              </a:rPr>
              <a:t> /&gt;</a:t>
            </a:r>
          </a:p>
          <a:p>
            <a:r>
              <a:rPr lang="en-US" altLang="ja-JP" sz="900" dirty="0">
                <a:solidFill>
                  <a:schemeClr val="bg1">
                    <a:lumMod val="65000"/>
                  </a:schemeClr>
                </a:solidFill>
                <a:effectLst/>
                <a:latin typeface="Consolas" panose="020B0609020204030204" pitchFamily="49" charset="0"/>
              </a:rPr>
              <a:t>      &lt;</a:t>
            </a:r>
            <a:r>
              <a:rPr lang="en-US" altLang="ja-JP" sz="900" dirty="0" err="1">
                <a:solidFill>
                  <a:schemeClr val="bg1">
                    <a:lumMod val="65000"/>
                  </a:schemeClr>
                </a:solidFill>
                <a:effectLst/>
                <a:latin typeface="Consolas" panose="020B0609020204030204" pitchFamily="49" charset="0"/>
              </a:rPr>
              <a:t>TodoFilter</a:t>
            </a:r>
            <a:r>
              <a:rPr lang="en-US" altLang="ja-JP" sz="900" dirty="0">
                <a:solidFill>
                  <a:schemeClr val="bg1">
                    <a:lumMod val="65000"/>
                  </a:schemeClr>
                </a:solidFill>
                <a:effectLst/>
                <a:latin typeface="Consolas" panose="020B0609020204030204" pitchFamily="49" charset="0"/>
              </a:rPr>
              <a:t> /&gt;</a:t>
            </a: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a:t>
            </a:r>
            <a:r>
              <a:rPr lang="en-US" altLang="ja-JP" sz="900" dirty="0" err="1">
                <a:solidFill>
                  <a:srgbClr val="428226"/>
                </a:solidFill>
                <a:effectLst/>
                <a:latin typeface="Consolas" panose="020B0609020204030204" pitchFamily="49" charset="0"/>
              </a:rPr>
              <a:t>TodoList</a:t>
            </a:r>
            <a:r>
              <a:rPr lang="en-US" altLang="ja-JP" sz="900" dirty="0">
                <a:solidFill>
                  <a:srgbClr val="428226"/>
                </a:solidFill>
                <a:effectLst/>
                <a:latin typeface="Consolas" panose="020B0609020204030204" pitchFamily="49" charset="0"/>
              </a:rPr>
              <a:t> </a:t>
            </a:r>
            <a:r>
              <a:rPr lang="en-US" altLang="ja-JP" sz="900" dirty="0" err="1">
                <a:solidFill>
                  <a:srgbClr val="B052A1"/>
                </a:solidFill>
                <a:effectLst/>
                <a:latin typeface="Consolas" panose="020B0609020204030204" pitchFamily="49" charset="0"/>
              </a:rPr>
              <a:t>todos</a:t>
            </a:r>
            <a:r>
              <a:rPr lang="en-US" altLang="ja-JP" sz="900" dirty="0">
                <a:solidFill>
                  <a:srgbClr val="A56416"/>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a:t>
            </a:r>
            <a:r>
              <a:rPr lang="en-US" altLang="ja-JP" sz="900" dirty="0" err="1">
                <a:solidFill>
                  <a:srgbClr val="3778B7"/>
                </a:solidFill>
                <a:effectLst/>
                <a:latin typeface="Consolas" panose="020B0609020204030204" pitchFamily="49" charset="0"/>
              </a:rPr>
              <a:t>todos</a:t>
            </a:r>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/&gt;</a:t>
            </a:r>
            <a:endParaRPr lang="en-US" altLang="ja-JP" sz="900" dirty="0">
              <a:solidFill>
                <a:srgbClr val="1A1A1A"/>
              </a:solidFill>
              <a:effectLst/>
              <a:latin typeface="Consolas" panose="020B0609020204030204" pitchFamily="49" charset="0"/>
            </a:endParaRPr>
          </a:p>
          <a:p>
            <a:r>
              <a:rPr lang="en-US" altLang="ja-JP" sz="900" dirty="0">
                <a:solidFill>
                  <a:schemeClr val="bg1">
                    <a:lumMod val="65000"/>
                  </a:schemeClr>
                </a:solidFill>
                <a:effectLst/>
                <a:latin typeface="Consolas" panose="020B0609020204030204" pitchFamily="49" charset="0"/>
              </a:rPr>
              <a:t>    &lt;/div&gt;</a:t>
            </a:r>
          </a:p>
          <a:p>
            <a:r>
              <a:rPr lang="en-US" altLang="ja-JP" sz="900" dirty="0">
                <a:solidFill>
                  <a:schemeClr val="bg1">
                    <a:lumMod val="65000"/>
                  </a:schemeClr>
                </a:solidFill>
                <a:effectLst/>
                <a:latin typeface="Consolas" panose="020B0609020204030204" pitchFamily="49" charset="0"/>
              </a:rPr>
              <a:t>  );</a:t>
            </a:r>
          </a:p>
          <a:p>
            <a:r>
              <a:rPr lang="en-US" altLang="ja-JP" sz="900" dirty="0">
                <a:solidFill>
                  <a:schemeClr val="bg1">
                    <a:lumMod val="65000"/>
                  </a:schemeClr>
                </a:solidFill>
                <a:effectLst/>
                <a:latin typeface="Consolas" panose="020B0609020204030204" pitchFamily="49" charset="0"/>
              </a:rPr>
              <a:t>};</a:t>
            </a:r>
          </a:p>
        </p:txBody>
      </p:sp>
      <p:sp>
        <p:nvSpPr>
          <p:cNvPr id="6" name="テキスト ボックス 5">
            <a:extLst>
              <a:ext uri="{FF2B5EF4-FFF2-40B4-BE49-F238E27FC236}">
                <a16:creationId xmlns:a16="http://schemas.microsoft.com/office/drawing/2014/main" id="{854D50F8-69A7-424C-B301-0EADC93B817F}"/>
              </a:ext>
            </a:extLst>
          </p:cNvPr>
          <p:cNvSpPr txBox="1"/>
          <p:nvPr/>
        </p:nvSpPr>
        <p:spPr>
          <a:xfrm>
            <a:off x="4898958" y="1882423"/>
            <a:ext cx="4546599" cy="3093154"/>
          </a:xfrm>
          <a:prstGeom prst="rect">
            <a:avLst/>
          </a:prstGeom>
          <a:solidFill>
            <a:schemeClr val="accent3">
              <a:lumMod val="20000"/>
              <a:lumOff val="80000"/>
            </a:schemeClr>
          </a:solidFill>
        </p:spPr>
        <p:txBody>
          <a:bodyPr wrap="square" bIns="0" rtlCol="0">
            <a:spAutoFit/>
          </a:bodyPr>
          <a:lstStyle/>
          <a:p>
            <a:r>
              <a:rPr lang="en-US" altLang="ja-JP" sz="900" dirty="0">
                <a:solidFill>
                  <a:schemeClr val="bg1">
                    <a:lumMod val="65000"/>
                  </a:schemeClr>
                </a:solidFill>
                <a:effectLst/>
                <a:latin typeface="Consolas" panose="020B0609020204030204" pitchFamily="49" charset="0"/>
              </a:rPr>
              <a:t>import React from 'react';</a:t>
            </a:r>
          </a:p>
          <a:p>
            <a:r>
              <a:rPr lang="en-US" altLang="ja-JP" sz="900" dirty="0">
                <a:solidFill>
                  <a:schemeClr val="bg1">
                    <a:lumMod val="65000"/>
                  </a:schemeClr>
                </a:solidFill>
                <a:effectLst/>
                <a:latin typeface="Consolas" panose="020B0609020204030204" pitchFamily="49" charset="0"/>
              </a:rPr>
              <a:t>import { </a:t>
            </a:r>
            <a:r>
              <a:rPr lang="en-US" altLang="ja-JP" sz="900" dirty="0" err="1">
                <a:solidFill>
                  <a:schemeClr val="bg1">
                    <a:lumMod val="65000"/>
                  </a:schemeClr>
                </a:solidFill>
                <a:effectLst/>
                <a:latin typeface="Consolas" panose="020B0609020204030204" pitchFamily="49" charset="0"/>
              </a:rPr>
              <a:t>TodoItem</a:t>
            </a:r>
            <a:r>
              <a:rPr lang="en-US" altLang="ja-JP" sz="900" dirty="0">
                <a:solidFill>
                  <a:schemeClr val="bg1">
                    <a:lumMod val="65000"/>
                  </a:schemeClr>
                </a:solidFill>
                <a:effectLst/>
                <a:latin typeface="Consolas" panose="020B0609020204030204" pitchFamily="49" charset="0"/>
              </a:rPr>
              <a:t> } from './</a:t>
            </a:r>
            <a:r>
              <a:rPr lang="en-US" altLang="ja-JP" sz="900" dirty="0" err="1">
                <a:solidFill>
                  <a:schemeClr val="bg1">
                    <a:lumMod val="65000"/>
                  </a:schemeClr>
                </a:solidFill>
                <a:effectLst/>
                <a:latin typeface="Consolas" panose="020B0609020204030204" pitchFamily="49" charset="0"/>
              </a:rPr>
              <a:t>TodoItem</a:t>
            </a:r>
            <a:r>
              <a:rPr lang="en-US" altLang="ja-JP" sz="900" dirty="0">
                <a:solidFill>
                  <a:schemeClr val="bg1">
                    <a:lumMod val="65000"/>
                  </a:schemeClr>
                </a:solidFill>
                <a:effectLst/>
                <a:latin typeface="Consolas" panose="020B0609020204030204" pitchFamily="49" charset="0"/>
              </a:rPr>
              <a:t>';</a:t>
            </a:r>
          </a:p>
          <a:p>
            <a:r>
              <a:rPr lang="en-US" altLang="ja-JP" sz="900" dirty="0">
                <a:solidFill>
                  <a:schemeClr val="bg1">
                    <a:lumMod val="65000"/>
                  </a:schemeClr>
                </a:solidFill>
                <a:effectLst/>
                <a:latin typeface="Consolas" panose="020B0609020204030204" pitchFamily="49" charset="0"/>
              </a:rPr>
              <a:t>import './TodoList.css';</a:t>
            </a:r>
          </a:p>
          <a:p>
            <a:br>
              <a:rPr lang="en-US" altLang="ja-JP" sz="900" dirty="0">
                <a:solidFill>
                  <a:srgbClr val="1A1A1A"/>
                </a:solidFill>
                <a:effectLst/>
                <a:latin typeface="Consolas" panose="020B0609020204030204" pitchFamily="49" charset="0"/>
              </a:rPr>
            </a:br>
            <a:r>
              <a:rPr lang="en-US" altLang="ja-JP" sz="900" dirty="0">
                <a:solidFill>
                  <a:srgbClr val="A56416"/>
                </a:solidFill>
                <a:effectLst/>
                <a:latin typeface="Consolas" panose="020B0609020204030204" pitchFamily="49" charset="0"/>
              </a:rPr>
              <a:t>type</a:t>
            </a:r>
            <a:r>
              <a:rPr lang="en-US" altLang="ja-JP" sz="900" dirty="0">
                <a:solidFill>
                  <a:srgbClr val="1A1A1A"/>
                </a:solidFill>
                <a:effectLst/>
                <a:latin typeface="Consolas" panose="020B0609020204030204" pitchFamily="49" charset="0"/>
              </a:rPr>
              <a:t> </a:t>
            </a:r>
            <a:r>
              <a:rPr lang="en-US" altLang="ja-JP" sz="900" dirty="0" err="1">
                <a:solidFill>
                  <a:srgbClr val="A56416"/>
                </a:solidFill>
                <a:effectLst/>
                <a:latin typeface="Consolas" panose="020B0609020204030204" pitchFamily="49" charset="0"/>
              </a:rPr>
              <a:t>Todo</a:t>
            </a:r>
            <a:r>
              <a:rPr lang="en-US" altLang="ja-JP" sz="900" dirty="0">
                <a:solidFill>
                  <a:srgbClr val="1A1A1A"/>
                </a:solidFill>
                <a:effectLst/>
                <a:latin typeface="Consolas" panose="020B0609020204030204" pitchFamily="49" charset="0"/>
              </a:rPr>
              <a:t> </a:t>
            </a:r>
            <a:r>
              <a:rPr lang="en-US" altLang="ja-JP" sz="900" dirty="0">
                <a:solidFill>
                  <a:srgbClr val="A56416"/>
                </a:solidFill>
                <a:effectLst/>
                <a:latin typeface="Consolas" panose="020B0609020204030204" pitchFamily="49" charset="0"/>
              </a:rPr>
              <a:t>=</a:t>
            </a:r>
            <a:r>
              <a:rPr lang="en-US" altLang="ja-JP" sz="900" dirty="0">
                <a:solidFill>
                  <a:srgbClr val="1A1A1A"/>
                </a:solidFill>
                <a:effectLst/>
                <a:latin typeface="Consolas" panose="020B0609020204030204" pitchFamily="49" charset="0"/>
              </a:rPr>
              <a:t> {</a:t>
            </a:r>
          </a:p>
          <a:p>
            <a:r>
              <a:rPr lang="en-US" altLang="ja-JP" sz="900" dirty="0">
                <a:solidFill>
                  <a:srgbClr val="1A1A1A"/>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text</a:t>
            </a:r>
            <a:r>
              <a:rPr lang="en-US" altLang="ja-JP" sz="900" dirty="0">
                <a:solidFill>
                  <a:srgbClr val="A56416"/>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 string</a:t>
            </a:r>
            <a:r>
              <a:rPr lang="en-US" altLang="ja-JP" sz="900" dirty="0">
                <a:solidFill>
                  <a:srgbClr val="1A1A1A"/>
                </a:solidFill>
                <a:effectLst/>
                <a:latin typeface="Consolas" panose="020B0609020204030204" pitchFamily="49" charset="0"/>
              </a:rPr>
              <a:t>;</a:t>
            </a:r>
          </a:p>
          <a:p>
            <a:r>
              <a:rPr lang="en-US" altLang="ja-JP" sz="900" dirty="0">
                <a:solidFill>
                  <a:srgbClr val="1A1A1A"/>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completed</a:t>
            </a:r>
            <a:r>
              <a:rPr lang="en-US" altLang="ja-JP" sz="900" dirty="0">
                <a:solidFill>
                  <a:srgbClr val="A56416"/>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 </a:t>
            </a:r>
            <a:r>
              <a:rPr lang="en-US" altLang="ja-JP" sz="900" dirty="0" err="1">
                <a:solidFill>
                  <a:srgbClr val="428226"/>
                </a:solidFill>
                <a:effectLst/>
                <a:latin typeface="Consolas" panose="020B0609020204030204" pitchFamily="49" charset="0"/>
              </a:rPr>
              <a:t>boolean</a:t>
            </a:r>
            <a:r>
              <a:rPr lang="en-US" altLang="ja-JP" sz="900" dirty="0">
                <a:solidFill>
                  <a:srgbClr val="1A1A1A"/>
                </a:solidFill>
                <a:effectLst/>
                <a:latin typeface="Consolas" panose="020B0609020204030204" pitchFamily="49" charset="0"/>
              </a:rPr>
              <a:t>;</a:t>
            </a:r>
          </a:p>
          <a:p>
            <a:r>
              <a:rPr lang="en-US" altLang="ja-JP" sz="900" dirty="0">
                <a:solidFill>
                  <a:srgbClr val="1A1A1A"/>
                </a:solidFill>
                <a:effectLst/>
                <a:latin typeface="Consolas" panose="020B0609020204030204" pitchFamily="49" charset="0"/>
              </a:rPr>
              <a:t>}</a:t>
            </a:r>
          </a:p>
          <a:p>
            <a:br>
              <a:rPr lang="en-US" altLang="ja-JP" sz="900" dirty="0">
                <a:solidFill>
                  <a:srgbClr val="1A1A1A"/>
                </a:solidFill>
                <a:effectLst/>
                <a:latin typeface="Consolas" panose="020B0609020204030204" pitchFamily="49" charset="0"/>
              </a:rPr>
            </a:br>
            <a:r>
              <a:rPr lang="en-US" altLang="ja-JP" sz="900" dirty="0">
                <a:solidFill>
                  <a:srgbClr val="A56416"/>
                </a:solidFill>
                <a:effectLst/>
                <a:latin typeface="Consolas" panose="020B0609020204030204" pitchFamily="49" charset="0"/>
              </a:rPr>
              <a:t>type</a:t>
            </a:r>
            <a:r>
              <a:rPr lang="en-US" altLang="ja-JP" sz="900" dirty="0">
                <a:solidFill>
                  <a:srgbClr val="1A1A1A"/>
                </a:solidFill>
                <a:effectLst/>
                <a:latin typeface="Consolas" panose="020B0609020204030204" pitchFamily="49" charset="0"/>
              </a:rPr>
              <a:t> </a:t>
            </a:r>
            <a:r>
              <a:rPr lang="en-US" altLang="ja-JP" sz="900" dirty="0">
                <a:solidFill>
                  <a:srgbClr val="A56416"/>
                </a:solidFill>
                <a:effectLst/>
                <a:latin typeface="Consolas" panose="020B0609020204030204" pitchFamily="49" charset="0"/>
              </a:rPr>
              <a:t>Props</a:t>
            </a:r>
            <a:r>
              <a:rPr lang="en-US" altLang="ja-JP" sz="900" dirty="0">
                <a:solidFill>
                  <a:srgbClr val="1A1A1A"/>
                </a:solidFill>
                <a:effectLst/>
                <a:latin typeface="Consolas" panose="020B0609020204030204" pitchFamily="49" charset="0"/>
              </a:rPr>
              <a:t> </a:t>
            </a:r>
            <a:r>
              <a:rPr lang="en-US" altLang="ja-JP" sz="900" dirty="0">
                <a:solidFill>
                  <a:srgbClr val="A56416"/>
                </a:solidFill>
                <a:effectLst/>
                <a:latin typeface="Consolas" panose="020B0609020204030204" pitchFamily="49" charset="0"/>
              </a:rPr>
              <a:t>=</a:t>
            </a:r>
            <a:r>
              <a:rPr lang="en-US" altLang="ja-JP" sz="900" dirty="0">
                <a:solidFill>
                  <a:srgbClr val="1A1A1A"/>
                </a:solidFill>
                <a:effectLst/>
                <a:latin typeface="Consolas" panose="020B0609020204030204" pitchFamily="49" charset="0"/>
              </a:rPr>
              <a:t> {</a:t>
            </a:r>
          </a:p>
          <a:p>
            <a:r>
              <a:rPr lang="en-US" altLang="ja-JP" sz="900" dirty="0">
                <a:solidFill>
                  <a:srgbClr val="1A1A1A"/>
                </a:solidFill>
                <a:effectLst/>
                <a:latin typeface="Consolas" panose="020B0609020204030204" pitchFamily="49" charset="0"/>
              </a:rPr>
              <a:t>  </a:t>
            </a:r>
            <a:r>
              <a:rPr lang="en-US" altLang="ja-JP" sz="900" dirty="0" err="1">
                <a:solidFill>
                  <a:srgbClr val="3778B7"/>
                </a:solidFill>
                <a:effectLst/>
                <a:latin typeface="Consolas" panose="020B0609020204030204" pitchFamily="49" charset="0"/>
              </a:rPr>
              <a:t>todos</a:t>
            </a:r>
            <a:r>
              <a:rPr lang="en-US" altLang="ja-JP" sz="900" dirty="0">
                <a:solidFill>
                  <a:srgbClr val="A56416"/>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 </a:t>
            </a:r>
            <a:r>
              <a:rPr lang="en-US" altLang="ja-JP" sz="900" dirty="0" err="1">
                <a:solidFill>
                  <a:srgbClr val="A56416"/>
                </a:solidFill>
                <a:effectLst/>
                <a:latin typeface="Consolas" panose="020B0609020204030204" pitchFamily="49" charset="0"/>
              </a:rPr>
              <a:t>Todo</a:t>
            </a:r>
            <a:r>
              <a:rPr lang="en-US" altLang="ja-JP" sz="900" dirty="0">
                <a:solidFill>
                  <a:srgbClr val="1A1A1A"/>
                </a:solidFill>
                <a:effectLst/>
                <a:latin typeface="Consolas" panose="020B0609020204030204" pitchFamily="49" charset="0"/>
              </a:rPr>
              <a:t>[];</a:t>
            </a:r>
          </a:p>
          <a:p>
            <a:r>
              <a:rPr lang="en-US" altLang="ja-JP" sz="900" dirty="0">
                <a:solidFill>
                  <a:srgbClr val="1A1A1A"/>
                </a:solidFill>
                <a:effectLst/>
                <a:latin typeface="Consolas" panose="020B0609020204030204" pitchFamily="49" charset="0"/>
              </a:rPr>
              <a:t>}</a:t>
            </a:r>
          </a:p>
          <a:p>
            <a:br>
              <a:rPr lang="en-US" altLang="ja-JP" sz="900" dirty="0">
                <a:solidFill>
                  <a:srgbClr val="1A1A1A"/>
                </a:solidFill>
                <a:effectLst/>
                <a:latin typeface="Consolas" panose="020B0609020204030204" pitchFamily="49" charset="0"/>
              </a:rPr>
            </a:br>
            <a:r>
              <a:rPr lang="en-US" altLang="ja-JP" sz="900" dirty="0">
                <a:solidFill>
                  <a:schemeClr val="bg1">
                    <a:lumMod val="65000"/>
                  </a:schemeClr>
                </a:solidFill>
                <a:effectLst/>
                <a:latin typeface="Consolas" panose="020B0609020204030204" pitchFamily="49" charset="0"/>
              </a:rPr>
              <a:t>export const </a:t>
            </a:r>
            <a:r>
              <a:rPr lang="en-US" altLang="ja-JP" sz="900" dirty="0" err="1">
                <a:solidFill>
                  <a:schemeClr val="bg1">
                    <a:lumMod val="65000"/>
                  </a:schemeClr>
                </a:solidFill>
                <a:effectLst/>
                <a:latin typeface="Consolas" panose="020B0609020204030204" pitchFamily="49" charset="0"/>
              </a:rPr>
              <a:t>TodoList</a:t>
            </a:r>
            <a:r>
              <a:rPr lang="en-US" altLang="ja-JP" sz="900" dirty="0">
                <a:solidFill>
                  <a:schemeClr val="bg1">
                    <a:lumMod val="65000"/>
                  </a:schemeClr>
                </a:solidFill>
                <a:effectLst/>
                <a:latin typeface="Consolas" panose="020B0609020204030204" pitchFamily="49" charset="0"/>
              </a:rPr>
              <a:t>: </a:t>
            </a:r>
            <a:r>
              <a:rPr lang="en-US" altLang="ja-JP" sz="900" dirty="0" err="1">
                <a:solidFill>
                  <a:schemeClr val="bg1">
                    <a:lumMod val="65000"/>
                  </a:schemeClr>
                </a:solidFill>
                <a:effectLst/>
                <a:latin typeface="Consolas" panose="020B0609020204030204" pitchFamily="49" charset="0"/>
              </a:rPr>
              <a:t>React.FC</a:t>
            </a:r>
            <a:r>
              <a:rPr lang="en-US" altLang="ja-JP" sz="900" dirty="0">
                <a:solidFill>
                  <a:srgbClr val="1A1A1A"/>
                </a:solidFill>
                <a:effectLst/>
                <a:latin typeface="Consolas" panose="020B0609020204030204" pitchFamily="49" charset="0"/>
              </a:rPr>
              <a:t>&lt;</a:t>
            </a:r>
            <a:r>
              <a:rPr lang="en-US" altLang="ja-JP" sz="900" dirty="0">
                <a:solidFill>
                  <a:srgbClr val="A56416"/>
                </a:solidFill>
                <a:effectLst/>
                <a:latin typeface="Consolas" panose="020B0609020204030204" pitchFamily="49" charset="0"/>
              </a:rPr>
              <a:t>Props</a:t>
            </a:r>
            <a:r>
              <a:rPr lang="en-US" altLang="ja-JP" sz="900" dirty="0">
                <a:solidFill>
                  <a:srgbClr val="1A1A1A"/>
                </a:solidFill>
                <a:effectLst/>
                <a:latin typeface="Consolas" panose="020B0609020204030204" pitchFamily="49" charset="0"/>
              </a:rPr>
              <a:t>&gt;</a:t>
            </a:r>
            <a:r>
              <a:rPr lang="en-US" altLang="ja-JP" sz="900" dirty="0">
                <a:solidFill>
                  <a:schemeClr val="bg1">
                    <a:lumMod val="65000"/>
                  </a:schemeClr>
                </a:solidFill>
                <a:effectLst/>
                <a:latin typeface="Consolas" panose="020B0609020204030204" pitchFamily="49" charset="0"/>
              </a:rPr>
              <a:t> = (</a:t>
            </a:r>
            <a:r>
              <a:rPr lang="en-US" altLang="ja-JP" sz="900" dirty="0">
                <a:solidFill>
                  <a:srgbClr val="1A1A1A"/>
                </a:solidFill>
                <a:effectLst/>
                <a:latin typeface="Consolas" panose="020B0609020204030204" pitchFamily="49" charset="0"/>
              </a:rPr>
              <a:t>{ </a:t>
            </a:r>
            <a:r>
              <a:rPr lang="en-US" altLang="ja-JP" sz="900" dirty="0" err="1">
                <a:solidFill>
                  <a:srgbClr val="3778B7"/>
                </a:solidFill>
                <a:effectLst/>
                <a:latin typeface="Consolas" panose="020B0609020204030204" pitchFamily="49" charset="0"/>
              </a:rPr>
              <a:t>todos</a:t>
            </a:r>
            <a:r>
              <a:rPr lang="en-US" altLang="ja-JP" sz="900" dirty="0">
                <a:solidFill>
                  <a:srgbClr val="1A1A1A"/>
                </a:solidFill>
                <a:effectLst/>
                <a:latin typeface="Consolas" panose="020B0609020204030204" pitchFamily="49" charset="0"/>
              </a:rPr>
              <a:t> }</a:t>
            </a:r>
            <a:r>
              <a:rPr lang="en-US" altLang="ja-JP" sz="900" dirty="0">
                <a:solidFill>
                  <a:schemeClr val="bg1">
                    <a:lumMod val="65000"/>
                  </a:schemeClr>
                </a:solidFill>
                <a:effectLst/>
                <a:latin typeface="Consolas" panose="020B0609020204030204" pitchFamily="49" charset="0"/>
              </a:rPr>
              <a:t>) =&gt; {</a:t>
            </a:r>
          </a:p>
          <a:p>
            <a:r>
              <a:rPr lang="en-US" altLang="ja-JP" sz="900" dirty="0">
                <a:solidFill>
                  <a:schemeClr val="bg1">
                    <a:lumMod val="65000"/>
                  </a:schemeClr>
                </a:solidFill>
                <a:effectLst/>
                <a:latin typeface="Consolas" panose="020B0609020204030204" pitchFamily="49" charset="0"/>
              </a:rPr>
              <a:t>  return (</a:t>
            </a:r>
          </a:p>
          <a:p>
            <a:r>
              <a:rPr lang="en-US" altLang="ja-JP" sz="900" dirty="0">
                <a:solidFill>
                  <a:schemeClr val="bg1">
                    <a:lumMod val="65000"/>
                  </a:schemeClr>
                </a:solidFill>
                <a:effectLst/>
                <a:latin typeface="Consolas" panose="020B0609020204030204" pitchFamily="49" charset="0"/>
              </a:rPr>
              <a:t>    &lt;ul </a:t>
            </a:r>
            <a:r>
              <a:rPr lang="en-US" altLang="ja-JP" sz="900" dirty="0" err="1">
                <a:solidFill>
                  <a:schemeClr val="bg1">
                    <a:lumMod val="65000"/>
                  </a:schemeClr>
                </a:solidFill>
                <a:effectLst/>
                <a:latin typeface="Consolas" panose="020B0609020204030204" pitchFamily="49" charset="0"/>
              </a:rPr>
              <a:t>className</a:t>
            </a:r>
            <a:r>
              <a:rPr lang="en-US" altLang="ja-JP" sz="900" dirty="0">
                <a:solidFill>
                  <a:schemeClr val="bg1">
                    <a:lumMod val="65000"/>
                  </a:schemeClr>
                </a:solidFill>
                <a:effectLst/>
                <a:latin typeface="Consolas" panose="020B0609020204030204" pitchFamily="49" charset="0"/>
              </a:rPr>
              <a:t>="</a:t>
            </a:r>
            <a:r>
              <a:rPr lang="en-US" altLang="ja-JP" sz="900" dirty="0" err="1">
                <a:solidFill>
                  <a:schemeClr val="bg1">
                    <a:lumMod val="65000"/>
                  </a:schemeClr>
                </a:solidFill>
                <a:effectLst/>
                <a:latin typeface="Consolas" panose="020B0609020204030204" pitchFamily="49" charset="0"/>
              </a:rPr>
              <a:t>TodoList_list</a:t>
            </a:r>
            <a:r>
              <a:rPr lang="en-US" altLang="ja-JP" sz="900" dirty="0">
                <a:solidFill>
                  <a:schemeClr val="bg1">
                    <a:lumMod val="65000"/>
                  </a:schemeClr>
                </a:solidFill>
                <a:effectLst/>
                <a:latin typeface="Consolas" panose="020B0609020204030204" pitchFamily="49" charset="0"/>
              </a:rPr>
              <a:t>"&gt;</a:t>
            </a:r>
          </a:p>
          <a:p>
            <a:r>
              <a:rPr lang="en-US" altLang="ja-JP" sz="900" dirty="0">
                <a:solidFill>
                  <a:srgbClr val="428226"/>
                </a:solidFill>
                <a:effectLst/>
                <a:latin typeface="Consolas" panose="020B0609020204030204" pitchFamily="49" charset="0"/>
              </a:rPr>
              <a:t>      {</a:t>
            </a:r>
            <a:r>
              <a:rPr lang="en-US" altLang="ja-JP" sz="900" dirty="0" err="1">
                <a:solidFill>
                  <a:srgbClr val="A56416"/>
                </a:solidFill>
                <a:effectLst/>
                <a:latin typeface="Consolas" panose="020B0609020204030204" pitchFamily="49" charset="0"/>
              </a:rPr>
              <a:t>todos</a:t>
            </a:r>
            <a:r>
              <a:rPr lang="en-US" altLang="ja-JP" sz="900" dirty="0" err="1">
                <a:solidFill>
                  <a:srgbClr val="1A1A1A"/>
                </a:solidFill>
                <a:effectLst/>
                <a:latin typeface="Consolas" panose="020B0609020204030204" pitchFamily="49" charset="0"/>
              </a:rPr>
              <a:t>.</a:t>
            </a:r>
            <a:r>
              <a:rPr lang="en-US" altLang="ja-JP" sz="900" dirty="0" err="1">
                <a:solidFill>
                  <a:srgbClr val="C94824"/>
                </a:solidFill>
                <a:effectLst/>
                <a:latin typeface="Consolas" panose="020B0609020204030204" pitchFamily="49" charset="0"/>
              </a:rPr>
              <a:t>map</a:t>
            </a:r>
            <a:r>
              <a:rPr lang="en-US" altLang="ja-JP" sz="900" dirty="0">
                <a:solidFill>
                  <a:srgbClr val="1A1A1A"/>
                </a:solidFill>
                <a:effectLst/>
                <a:latin typeface="Consolas" panose="020B0609020204030204" pitchFamily="49" charset="0"/>
              </a:rPr>
              <a:t>(</a:t>
            </a:r>
            <a:r>
              <a:rPr lang="en-US" altLang="ja-JP" sz="900" dirty="0" err="1">
                <a:solidFill>
                  <a:srgbClr val="3778B7"/>
                </a:solidFill>
                <a:effectLst/>
                <a:latin typeface="Consolas" panose="020B0609020204030204" pitchFamily="49" charset="0"/>
              </a:rPr>
              <a:t>todo</a:t>
            </a:r>
            <a:r>
              <a:rPr lang="en-US" altLang="ja-JP" sz="900" dirty="0">
                <a:solidFill>
                  <a:srgbClr val="1A1A1A"/>
                </a:solidFill>
                <a:effectLst/>
                <a:latin typeface="Consolas" panose="020B0609020204030204" pitchFamily="49" charset="0"/>
              </a:rPr>
              <a:t> </a:t>
            </a:r>
            <a:r>
              <a:rPr lang="en-US" altLang="ja-JP" sz="900" dirty="0">
                <a:solidFill>
                  <a:srgbClr val="A56416"/>
                </a:solidFill>
                <a:effectLst/>
                <a:latin typeface="Consolas" panose="020B0609020204030204" pitchFamily="49" charset="0"/>
              </a:rPr>
              <a:t>=&gt;</a:t>
            </a:r>
            <a:endParaRPr lang="en-US" altLang="ja-JP" sz="900" dirty="0">
              <a:solidFill>
                <a:srgbClr val="1A1A1A"/>
              </a:solidFill>
              <a:effectLst/>
              <a:latin typeface="Consolas" panose="020B0609020204030204" pitchFamily="49" charset="0"/>
            </a:endParaRPr>
          </a:p>
          <a:p>
            <a:r>
              <a:rPr lang="en-US" altLang="ja-JP" sz="900" dirty="0">
                <a:solidFill>
                  <a:srgbClr val="1A1A1A"/>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a:t>
            </a:r>
            <a:r>
              <a:rPr lang="en-US" altLang="ja-JP" sz="900" dirty="0" err="1">
                <a:solidFill>
                  <a:srgbClr val="428226"/>
                </a:solidFill>
                <a:effectLst/>
                <a:latin typeface="Consolas" panose="020B0609020204030204" pitchFamily="49" charset="0"/>
              </a:rPr>
              <a:t>TodoItem</a:t>
            </a:r>
            <a:r>
              <a:rPr lang="en-US" altLang="ja-JP" sz="900" dirty="0">
                <a:solidFill>
                  <a:srgbClr val="1A1A1A"/>
                </a:solidFill>
                <a:effectLst/>
                <a:latin typeface="Consolas" panose="020B0609020204030204" pitchFamily="49" charset="0"/>
              </a:rPr>
              <a:t> </a:t>
            </a:r>
            <a:r>
              <a:rPr lang="en-US" altLang="ja-JP" sz="900" dirty="0">
                <a:solidFill>
                  <a:srgbClr val="B052A1"/>
                </a:solidFill>
                <a:effectLst/>
                <a:latin typeface="Consolas" panose="020B0609020204030204" pitchFamily="49" charset="0"/>
              </a:rPr>
              <a:t>text</a:t>
            </a:r>
            <a:r>
              <a:rPr lang="en-US" altLang="ja-JP" sz="900" dirty="0">
                <a:solidFill>
                  <a:srgbClr val="A56416"/>
                </a:solidFill>
                <a:effectLst/>
                <a:latin typeface="Consolas" panose="020B0609020204030204" pitchFamily="49" charset="0"/>
              </a:rPr>
              <a:t>=</a:t>
            </a:r>
            <a:r>
              <a:rPr lang="en-US" altLang="ja-JP" sz="900" dirty="0">
                <a:solidFill>
                  <a:srgbClr val="1A1A1A"/>
                </a:solidFill>
                <a:effectLst/>
                <a:latin typeface="Consolas" panose="020B0609020204030204" pitchFamily="49" charset="0"/>
              </a:rPr>
              <a:t>{</a:t>
            </a:r>
            <a:r>
              <a:rPr lang="en-US" altLang="ja-JP" sz="900" dirty="0" err="1">
                <a:solidFill>
                  <a:srgbClr val="A56416"/>
                </a:solidFill>
                <a:effectLst/>
                <a:latin typeface="Consolas" panose="020B0609020204030204" pitchFamily="49" charset="0"/>
              </a:rPr>
              <a:t>todo</a:t>
            </a:r>
            <a:r>
              <a:rPr lang="en-US" altLang="ja-JP" sz="900" dirty="0" err="1">
                <a:solidFill>
                  <a:srgbClr val="1A1A1A"/>
                </a:solidFill>
                <a:effectLst/>
                <a:latin typeface="Consolas" panose="020B0609020204030204" pitchFamily="49" charset="0"/>
              </a:rPr>
              <a:t>.</a:t>
            </a:r>
            <a:r>
              <a:rPr lang="en-US" altLang="ja-JP" sz="900" dirty="0" err="1">
                <a:solidFill>
                  <a:srgbClr val="3778B7"/>
                </a:solidFill>
                <a:effectLst/>
                <a:latin typeface="Consolas" panose="020B0609020204030204" pitchFamily="49" charset="0"/>
              </a:rPr>
              <a:t>text</a:t>
            </a:r>
            <a:r>
              <a:rPr lang="en-US" altLang="ja-JP" sz="900" dirty="0">
                <a:solidFill>
                  <a:srgbClr val="1A1A1A"/>
                </a:solidFill>
                <a:effectLst/>
                <a:latin typeface="Consolas" panose="020B0609020204030204" pitchFamily="49" charset="0"/>
              </a:rPr>
              <a:t>} </a:t>
            </a:r>
            <a:r>
              <a:rPr lang="en-US" altLang="ja-JP" sz="900" dirty="0">
                <a:solidFill>
                  <a:srgbClr val="B052A1"/>
                </a:solidFill>
                <a:effectLst/>
                <a:latin typeface="Consolas" panose="020B0609020204030204" pitchFamily="49" charset="0"/>
              </a:rPr>
              <a:t>completed</a:t>
            </a:r>
            <a:r>
              <a:rPr lang="en-US" altLang="ja-JP" sz="900" dirty="0">
                <a:solidFill>
                  <a:srgbClr val="A56416"/>
                </a:solidFill>
                <a:effectLst/>
                <a:latin typeface="Consolas" panose="020B0609020204030204" pitchFamily="49" charset="0"/>
              </a:rPr>
              <a:t>=</a:t>
            </a:r>
            <a:r>
              <a:rPr lang="en-US" altLang="ja-JP" sz="900" dirty="0">
                <a:solidFill>
                  <a:srgbClr val="1A1A1A"/>
                </a:solidFill>
                <a:effectLst/>
                <a:latin typeface="Consolas" panose="020B0609020204030204" pitchFamily="49" charset="0"/>
              </a:rPr>
              <a:t>{</a:t>
            </a:r>
            <a:r>
              <a:rPr lang="en-US" altLang="ja-JP" sz="900" dirty="0" err="1">
                <a:solidFill>
                  <a:srgbClr val="A56416"/>
                </a:solidFill>
                <a:effectLst/>
                <a:latin typeface="Consolas" panose="020B0609020204030204" pitchFamily="49" charset="0"/>
              </a:rPr>
              <a:t>todo</a:t>
            </a:r>
            <a:r>
              <a:rPr lang="en-US" altLang="ja-JP" sz="900" dirty="0" err="1">
                <a:solidFill>
                  <a:srgbClr val="1A1A1A"/>
                </a:solidFill>
                <a:effectLst/>
                <a:latin typeface="Consolas" panose="020B0609020204030204" pitchFamily="49" charset="0"/>
              </a:rPr>
              <a:t>.</a:t>
            </a:r>
            <a:r>
              <a:rPr lang="en-US" altLang="ja-JP" sz="900" dirty="0" err="1">
                <a:solidFill>
                  <a:srgbClr val="3778B7"/>
                </a:solidFill>
                <a:effectLst/>
                <a:latin typeface="Consolas" panose="020B0609020204030204" pitchFamily="49" charset="0"/>
              </a:rPr>
              <a:t>completed</a:t>
            </a:r>
            <a:r>
              <a:rPr lang="en-US" altLang="ja-JP" sz="900" dirty="0">
                <a:solidFill>
                  <a:srgbClr val="1A1A1A"/>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/&gt;</a:t>
            </a:r>
            <a:endParaRPr lang="en-US" altLang="ja-JP" sz="900" dirty="0">
              <a:solidFill>
                <a:srgbClr val="1A1A1A"/>
              </a:solidFill>
              <a:effectLst/>
              <a:latin typeface="Consolas" panose="020B0609020204030204" pitchFamily="49" charset="0"/>
            </a:endParaRPr>
          </a:p>
          <a:p>
            <a:r>
              <a:rPr lang="en-US" altLang="ja-JP" sz="900" dirty="0">
                <a:solidFill>
                  <a:srgbClr val="1A1A1A"/>
                </a:solidFill>
                <a:effectLst/>
                <a:latin typeface="Consolas" panose="020B0609020204030204" pitchFamily="49" charset="0"/>
              </a:rPr>
              <a:t>      )</a:t>
            </a:r>
            <a:r>
              <a:rPr lang="en-US" altLang="ja-JP" sz="900" dirty="0">
                <a:solidFill>
                  <a:srgbClr val="428226"/>
                </a:solidFill>
                <a:effectLst/>
                <a:latin typeface="Consolas" panose="020B0609020204030204" pitchFamily="49" charset="0"/>
              </a:rPr>
              <a:t>}</a:t>
            </a:r>
            <a:endParaRPr lang="en-US" altLang="ja-JP" sz="900" dirty="0">
              <a:solidFill>
                <a:srgbClr val="1A1A1A"/>
              </a:solidFill>
              <a:effectLst/>
              <a:latin typeface="Consolas" panose="020B0609020204030204" pitchFamily="49" charset="0"/>
            </a:endParaRPr>
          </a:p>
          <a:p>
            <a:r>
              <a:rPr lang="en-US" altLang="ja-JP" sz="900" dirty="0">
                <a:solidFill>
                  <a:schemeClr val="bg1">
                    <a:lumMod val="65000"/>
                  </a:schemeClr>
                </a:solidFill>
                <a:effectLst/>
                <a:latin typeface="Consolas" panose="020B0609020204030204" pitchFamily="49" charset="0"/>
              </a:rPr>
              <a:t>    &lt;/ul&gt;</a:t>
            </a:r>
          </a:p>
          <a:p>
            <a:r>
              <a:rPr lang="en-US" altLang="ja-JP" sz="900" dirty="0">
                <a:solidFill>
                  <a:schemeClr val="bg1">
                    <a:lumMod val="65000"/>
                  </a:schemeClr>
                </a:solidFill>
                <a:effectLst/>
                <a:latin typeface="Consolas" panose="020B0609020204030204" pitchFamily="49" charset="0"/>
              </a:rPr>
              <a:t>  );</a:t>
            </a:r>
          </a:p>
          <a:p>
            <a:r>
              <a:rPr lang="en-US" altLang="ja-JP" sz="900" dirty="0">
                <a:solidFill>
                  <a:schemeClr val="bg1">
                    <a:lumMod val="65000"/>
                  </a:schemeClr>
                </a:solidFill>
                <a:effectLst/>
                <a:latin typeface="Consolas" panose="020B0609020204030204" pitchFamily="49" charset="0"/>
              </a:rPr>
              <a:t>};</a:t>
            </a:r>
          </a:p>
        </p:txBody>
      </p:sp>
    </p:spTree>
    <p:extLst>
      <p:ext uri="{BB962C8B-B14F-4D97-AF65-F5344CB8AC3E}">
        <p14:creationId xmlns:p14="http://schemas.microsoft.com/office/powerpoint/2010/main" val="424579310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1384995"/>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ToDo</a:t>
            </a:r>
            <a:r>
              <a:rPr kumimoji="1" lang="ja-JP" altLang="en-US" sz="2800" b="1" dirty="0">
                <a:latin typeface="Meiryo UI" panose="020B0604030504040204" pitchFamily="50" charset="-128"/>
                <a:ea typeface="Meiryo UI" panose="020B0604030504040204" pitchFamily="50" charset="-128"/>
              </a:rPr>
              <a:t>の一覧表示（</a:t>
            </a:r>
            <a:r>
              <a:rPr kumimoji="1" lang="en-US" altLang="ja-JP" sz="2800" b="1" dirty="0">
                <a:latin typeface="Meiryo UI" panose="020B0604030504040204" pitchFamily="50" charset="-128"/>
                <a:ea typeface="Meiryo UI" panose="020B0604030504040204" pitchFamily="50" charset="-128"/>
              </a:rPr>
              <a:t>state</a:t>
            </a:r>
            <a:r>
              <a:rPr kumimoji="1" lang="ja-JP" altLang="en-US" sz="2800" b="1" dirty="0">
                <a:latin typeface="Meiryo UI" panose="020B0604030504040204" pitchFamily="50" charset="-128"/>
                <a:ea typeface="Meiryo UI" panose="020B0604030504040204" pitchFamily="50" charset="-128"/>
              </a:rPr>
              <a:t>の更新）</a:t>
            </a:r>
            <a:endParaRPr kumimoji="1" lang="en-US" altLang="ja-JP" sz="2800" b="1" dirty="0">
              <a:latin typeface="Meiryo UI" panose="020B0604030504040204" pitchFamily="50" charset="-128"/>
              <a:ea typeface="Meiryo UI" panose="020B0604030504040204" pitchFamily="50" charset="-128"/>
            </a:endParaRPr>
          </a:p>
          <a:p>
            <a:endParaRPr kumimoji="1" lang="en-US" altLang="ja-JP" sz="2800" b="1" dirty="0">
              <a:latin typeface="Meiryo UI" panose="020B0604030504040204" pitchFamily="50" charset="-128"/>
              <a:ea typeface="Meiryo UI" panose="020B0604030504040204" pitchFamily="50" charset="-128"/>
            </a:endParaRPr>
          </a:p>
          <a:p>
            <a:r>
              <a:rPr kumimoji="1" lang="en-US" altLang="ja-JP" sz="2800" b="1" dirty="0" err="1">
                <a:latin typeface="Meiryo UI" panose="020B0604030504040204" pitchFamily="50" charset="-128"/>
                <a:ea typeface="Meiryo UI" panose="020B0604030504040204" pitchFamily="50" charset="-128"/>
              </a:rPr>
              <a:t>TodoBoard.tsx</a:t>
            </a:r>
            <a:endParaRPr kumimoji="1" lang="ja-JP" altLang="en-US" sz="2800" b="1" dirty="0">
              <a:latin typeface="Meiryo UI" panose="020B0604030504040204" pitchFamily="50" charset="-128"/>
              <a:ea typeface="Meiryo UI" panose="020B0604030504040204" pitchFamily="50" charset="-128"/>
            </a:endParaRPr>
          </a:p>
        </p:txBody>
      </p:sp>
      <p:sp>
        <p:nvSpPr>
          <p:cNvPr id="2" name="スライド番号プレースホルダー 1">
            <a:extLst>
              <a:ext uri="{FF2B5EF4-FFF2-40B4-BE49-F238E27FC236}">
                <a16:creationId xmlns:a16="http://schemas.microsoft.com/office/drawing/2014/main" id="{4633D893-E063-4226-A06E-9A984A150FFA}"/>
              </a:ext>
            </a:extLst>
          </p:cNvPr>
          <p:cNvSpPr>
            <a:spLocks noGrp="1"/>
          </p:cNvSpPr>
          <p:nvPr>
            <p:ph type="sldNum" sz="quarter" idx="12"/>
          </p:nvPr>
        </p:nvSpPr>
        <p:spPr/>
        <p:txBody>
          <a:bodyPr/>
          <a:lstStyle/>
          <a:p>
            <a:fld id="{A783C381-2822-4F05-8A88-66F73725CF2D}" type="slidenum">
              <a:rPr kumimoji="1" lang="ja-JP" altLang="en-US" smtClean="0"/>
              <a:t>53</a:t>
            </a:fld>
            <a:endParaRPr kumimoji="1" lang="ja-JP" altLang="en-US"/>
          </a:p>
        </p:txBody>
      </p:sp>
      <p:sp>
        <p:nvSpPr>
          <p:cNvPr id="4" name="テキスト ボックス 3">
            <a:extLst>
              <a:ext uri="{FF2B5EF4-FFF2-40B4-BE49-F238E27FC236}">
                <a16:creationId xmlns:a16="http://schemas.microsoft.com/office/drawing/2014/main" id="{F8A46F43-37AC-4A72-B5C1-10CE3A9CA206}"/>
              </a:ext>
            </a:extLst>
          </p:cNvPr>
          <p:cNvSpPr txBox="1"/>
          <p:nvPr/>
        </p:nvSpPr>
        <p:spPr>
          <a:xfrm>
            <a:off x="3903624" y="1887408"/>
            <a:ext cx="3528307" cy="3647152"/>
          </a:xfrm>
          <a:prstGeom prst="rect">
            <a:avLst/>
          </a:prstGeom>
          <a:solidFill>
            <a:schemeClr val="accent3">
              <a:lumMod val="20000"/>
              <a:lumOff val="80000"/>
            </a:schemeClr>
          </a:solidFill>
        </p:spPr>
        <p:txBody>
          <a:bodyPr wrap="square" bIns="0" rtlCol="0">
            <a:spAutoFit/>
          </a:bodyPr>
          <a:lstStyle/>
          <a:p>
            <a:r>
              <a:rPr lang="en-US" altLang="ja-JP" sz="900" dirty="0">
                <a:solidFill>
                  <a:schemeClr val="bg1">
                    <a:lumMod val="65000"/>
                  </a:schemeClr>
                </a:solidFill>
                <a:effectLst/>
                <a:latin typeface="Consolas" panose="020B0609020204030204" pitchFamily="49" charset="0"/>
              </a:rPr>
              <a:t>import React, { </a:t>
            </a:r>
            <a:r>
              <a:rPr lang="en-US" altLang="ja-JP" sz="900" dirty="0" err="1">
                <a:solidFill>
                  <a:srgbClr val="3778B7"/>
                </a:solidFill>
                <a:effectLst/>
                <a:latin typeface="Consolas" panose="020B0609020204030204" pitchFamily="49" charset="0"/>
              </a:rPr>
              <a:t>useEffect</a:t>
            </a:r>
            <a:r>
              <a:rPr lang="en-US" altLang="ja-JP" sz="900" dirty="0">
                <a:solidFill>
                  <a:schemeClr val="bg1">
                    <a:lumMod val="65000"/>
                  </a:schemeClr>
                </a:solidFill>
                <a:effectLst/>
                <a:latin typeface="Consolas" panose="020B0609020204030204" pitchFamily="49" charset="0"/>
              </a:rPr>
              <a:t>, </a:t>
            </a:r>
            <a:r>
              <a:rPr lang="en-US" altLang="ja-JP" sz="900" dirty="0" err="1">
                <a:solidFill>
                  <a:schemeClr val="bg1">
                    <a:lumMod val="65000"/>
                  </a:schemeClr>
                </a:solidFill>
                <a:effectLst/>
                <a:latin typeface="Consolas" panose="020B0609020204030204" pitchFamily="49" charset="0"/>
              </a:rPr>
              <a:t>useState</a:t>
            </a:r>
            <a:r>
              <a:rPr lang="en-US" altLang="ja-JP" sz="900" dirty="0">
                <a:solidFill>
                  <a:schemeClr val="bg1">
                    <a:lumMod val="65000"/>
                  </a:schemeClr>
                </a:solidFill>
                <a:effectLst/>
                <a:latin typeface="Consolas" panose="020B0609020204030204" pitchFamily="49" charset="0"/>
              </a:rPr>
              <a:t> } from "react";</a:t>
            </a:r>
          </a:p>
          <a:p>
            <a:r>
              <a:rPr lang="en-US" altLang="ja-JP" sz="900" dirty="0">
                <a:solidFill>
                  <a:schemeClr val="bg1">
                    <a:lumMod val="65000"/>
                  </a:schemeClr>
                </a:solidFill>
                <a:effectLst/>
                <a:latin typeface="Consolas" panose="020B0609020204030204" pitchFamily="49" charset="0"/>
              </a:rPr>
              <a:t>import './TodoBoard.css';</a:t>
            </a:r>
          </a:p>
          <a:p>
            <a:r>
              <a:rPr lang="en-US" altLang="ja-JP" sz="900" dirty="0">
                <a:solidFill>
                  <a:schemeClr val="bg1">
                    <a:lumMod val="65000"/>
                  </a:schemeClr>
                </a:solidFill>
                <a:effectLst/>
                <a:latin typeface="Consolas" panose="020B0609020204030204" pitchFamily="49" charset="0"/>
              </a:rPr>
              <a:t>import { </a:t>
            </a:r>
            <a:r>
              <a:rPr lang="en-US" altLang="ja-JP" sz="900" dirty="0" err="1">
                <a:solidFill>
                  <a:schemeClr val="bg1">
                    <a:lumMod val="65000"/>
                  </a:schemeClr>
                </a:solidFill>
                <a:effectLst/>
                <a:latin typeface="Consolas" panose="020B0609020204030204" pitchFamily="49" charset="0"/>
              </a:rPr>
              <a:t>TodoFilter</a:t>
            </a:r>
            <a:r>
              <a:rPr lang="en-US" altLang="ja-JP" sz="900" dirty="0">
                <a:solidFill>
                  <a:schemeClr val="bg1">
                    <a:lumMod val="65000"/>
                  </a:schemeClr>
                </a:solidFill>
                <a:effectLst/>
                <a:latin typeface="Consolas" panose="020B0609020204030204" pitchFamily="49" charset="0"/>
              </a:rPr>
              <a:t> } from "./</a:t>
            </a:r>
            <a:r>
              <a:rPr lang="en-US" altLang="ja-JP" sz="900" dirty="0" err="1">
                <a:solidFill>
                  <a:schemeClr val="bg1">
                    <a:lumMod val="65000"/>
                  </a:schemeClr>
                </a:solidFill>
                <a:effectLst/>
                <a:latin typeface="Consolas" panose="020B0609020204030204" pitchFamily="49" charset="0"/>
              </a:rPr>
              <a:t>TodoFilter</a:t>
            </a:r>
            <a:r>
              <a:rPr lang="en-US" altLang="ja-JP" sz="900" dirty="0">
                <a:solidFill>
                  <a:schemeClr val="bg1">
                    <a:lumMod val="65000"/>
                  </a:schemeClr>
                </a:solidFill>
                <a:effectLst/>
                <a:latin typeface="Consolas" panose="020B0609020204030204" pitchFamily="49" charset="0"/>
              </a:rPr>
              <a:t>";</a:t>
            </a:r>
          </a:p>
          <a:p>
            <a:r>
              <a:rPr lang="en-US" altLang="ja-JP" sz="900" dirty="0">
                <a:solidFill>
                  <a:schemeClr val="bg1">
                    <a:lumMod val="65000"/>
                  </a:schemeClr>
                </a:solidFill>
                <a:effectLst/>
                <a:latin typeface="Consolas" panose="020B0609020204030204" pitchFamily="49" charset="0"/>
              </a:rPr>
              <a:t>import { </a:t>
            </a:r>
            <a:r>
              <a:rPr lang="en-US" altLang="ja-JP" sz="900" dirty="0" err="1">
                <a:solidFill>
                  <a:schemeClr val="bg1">
                    <a:lumMod val="65000"/>
                  </a:schemeClr>
                </a:solidFill>
                <a:effectLst/>
                <a:latin typeface="Consolas" panose="020B0609020204030204" pitchFamily="49" charset="0"/>
              </a:rPr>
              <a:t>TodoForm</a:t>
            </a:r>
            <a:r>
              <a:rPr lang="en-US" altLang="ja-JP" sz="900" dirty="0">
                <a:solidFill>
                  <a:schemeClr val="bg1">
                    <a:lumMod val="65000"/>
                  </a:schemeClr>
                </a:solidFill>
                <a:effectLst/>
                <a:latin typeface="Consolas" panose="020B0609020204030204" pitchFamily="49" charset="0"/>
              </a:rPr>
              <a:t> } from "./</a:t>
            </a:r>
            <a:r>
              <a:rPr lang="en-US" altLang="ja-JP" sz="900" dirty="0" err="1">
                <a:solidFill>
                  <a:schemeClr val="bg1">
                    <a:lumMod val="65000"/>
                  </a:schemeClr>
                </a:solidFill>
                <a:effectLst/>
                <a:latin typeface="Consolas" panose="020B0609020204030204" pitchFamily="49" charset="0"/>
              </a:rPr>
              <a:t>TodoForm</a:t>
            </a:r>
            <a:r>
              <a:rPr lang="en-US" altLang="ja-JP" sz="900" dirty="0">
                <a:solidFill>
                  <a:schemeClr val="bg1">
                    <a:lumMod val="65000"/>
                  </a:schemeClr>
                </a:solidFill>
                <a:effectLst/>
                <a:latin typeface="Consolas" panose="020B0609020204030204" pitchFamily="49" charset="0"/>
              </a:rPr>
              <a:t>";</a:t>
            </a:r>
          </a:p>
          <a:p>
            <a:r>
              <a:rPr lang="en-US" altLang="ja-JP" sz="900" dirty="0">
                <a:solidFill>
                  <a:schemeClr val="bg1">
                    <a:lumMod val="65000"/>
                  </a:schemeClr>
                </a:solidFill>
                <a:effectLst/>
                <a:latin typeface="Consolas" panose="020B0609020204030204" pitchFamily="49" charset="0"/>
              </a:rPr>
              <a:t>import { </a:t>
            </a:r>
            <a:r>
              <a:rPr lang="en-US" altLang="ja-JP" sz="900" dirty="0" err="1">
                <a:solidFill>
                  <a:schemeClr val="bg1">
                    <a:lumMod val="65000"/>
                  </a:schemeClr>
                </a:solidFill>
                <a:effectLst/>
                <a:latin typeface="Consolas" panose="020B0609020204030204" pitchFamily="49" charset="0"/>
              </a:rPr>
              <a:t>TodoList</a:t>
            </a:r>
            <a:r>
              <a:rPr lang="en-US" altLang="ja-JP" sz="900" dirty="0">
                <a:solidFill>
                  <a:schemeClr val="bg1">
                    <a:lumMod val="65000"/>
                  </a:schemeClr>
                </a:solidFill>
                <a:effectLst/>
                <a:latin typeface="Consolas" panose="020B0609020204030204" pitchFamily="49" charset="0"/>
              </a:rPr>
              <a:t> } from "./</a:t>
            </a:r>
            <a:r>
              <a:rPr lang="en-US" altLang="ja-JP" sz="900" dirty="0" err="1">
                <a:solidFill>
                  <a:schemeClr val="bg1">
                    <a:lumMod val="65000"/>
                  </a:schemeClr>
                </a:solidFill>
                <a:effectLst/>
                <a:latin typeface="Consolas" panose="020B0609020204030204" pitchFamily="49" charset="0"/>
              </a:rPr>
              <a:t>TodoList</a:t>
            </a:r>
            <a:r>
              <a:rPr lang="en-US" altLang="ja-JP" sz="900" dirty="0">
                <a:solidFill>
                  <a:schemeClr val="bg1">
                    <a:lumMod val="65000"/>
                  </a:schemeClr>
                </a:solidFill>
                <a:effectLst/>
                <a:latin typeface="Consolas" panose="020B0609020204030204" pitchFamily="49" charset="0"/>
              </a:rPr>
              <a:t>";</a:t>
            </a:r>
          </a:p>
          <a:p>
            <a:br>
              <a:rPr lang="en-US" altLang="ja-JP" sz="900" dirty="0">
                <a:solidFill>
                  <a:schemeClr val="bg1">
                    <a:lumMod val="65000"/>
                  </a:schemeClr>
                </a:solidFill>
                <a:effectLst/>
                <a:latin typeface="Consolas" panose="020B0609020204030204" pitchFamily="49" charset="0"/>
              </a:rPr>
            </a:br>
            <a:r>
              <a:rPr lang="en-US" altLang="ja-JP" sz="900" dirty="0">
                <a:solidFill>
                  <a:schemeClr val="bg1">
                    <a:lumMod val="65000"/>
                  </a:schemeClr>
                </a:solidFill>
                <a:effectLst/>
                <a:latin typeface="Consolas" panose="020B0609020204030204" pitchFamily="49" charset="0"/>
              </a:rPr>
              <a:t>type </a:t>
            </a:r>
            <a:r>
              <a:rPr lang="en-US" altLang="ja-JP" sz="900" dirty="0" err="1">
                <a:solidFill>
                  <a:schemeClr val="bg1">
                    <a:lumMod val="65000"/>
                  </a:schemeClr>
                </a:solidFill>
                <a:effectLst/>
                <a:latin typeface="Consolas" panose="020B0609020204030204" pitchFamily="49" charset="0"/>
              </a:rPr>
              <a:t>Todo</a:t>
            </a:r>
            <a:r>
              <a:rPr lang="en-US" altLang="ja-JP" sz="900" dirty="0">
                <a:solidFill>
                  <a:schemeClr val="bg1">
                    <a:lumMod val="65000"/>
                  </a:schemeClr>
                </a:solidFill>
                <a:effectLst/>
                <a:latin typeface="Consolas" panose="020B0609020204030204" pitchFamily="49" charset="0"/>
              </a:rPr>
              <a:t> = {</a:t>
            </a:r>
          </a:p>
          <a:p>
            <a:r>
              <a:rPr lang="en-US" altLang="ja-JP" sz="900" dirty="0">
                <a:solidFill>
                  <a:schemeClr val="bg1">
                    <a:lumMod val="65000"/>
                  </a:schemeClr>
                </a:solidFill>
                <a:effectLst/>
                <a:latin typeface="Consolas" panose="020B0609020204030204" pitchFamily="49" charset="0"/>
              </a:rPr>
              <a:t>  </a:t>
            </a:r>
            <a:r>
              <a:rPr lang="ja-JP" altLang="en-US" sz="900" dirty="0">
                <a:solidFill>
                  <a:schemeClr val="bg1">
                    <a:lumMod val="65000"/>
                  </a:schemeClr>
                </a:solidFill>
                <a:effectLst/>
                <a:latin typeface="Consolas" panose="020B0609020204030204" pitchFamily="49" charset="0"/>
              </a:rPr>
              <a:t>・・・</a:t>
            </a:r>
            <a:endParaRPr lang="en-US" altLang="ja-JP" sz="900" dirty="0">
              <a:solidFill>
                <a:schemeClr val="bg1">
                  <a:lumMod val="65000"/>
                </a:schemeClr>
              </a:solidFill>
              <a:effectLst/>
              <a:latin typeface="Consolas" panose="020B0609020204030204" pitchFamily="49" charset="0"/>
            </a:endParaRPr>
          </a:p>
          <a:p>
            <a:r>
              <a:rPr lang="en-US" altLang="ja-JP" sz="900" dirty="0">
                <a:solidFill>
                  <a:schemeClr val="bg1">
                    <a:lumMod val="65000"/>
                  </a:schemeClr>
                </a:solidFill>
                <a:effectLst/>
                <a:latin typeface="Consolas" panose="020B0609020204030204" pitchFamily="49" charset="0"/>
              </a:rPr>
              <a:t>}</a:t>
            </a:r>
          </a:p>
          <a:p>
            <a:br>
              <a:rPr lang="en-US" altLang="ja-JP" sz="900" dirty="0">
                <a:solidFill>
                  <a:schemeClr val="bg1">
                    <a:lumMod val="65000"/>
                  </a:schemeClr>
                </a:solidFill>
                <a:effectLst/>
                <a:latin typeface="Consolas" panose="020B0609020204030204" pitchFamily="49" charset="0"/>
              </a:rPr>
            </a:br>
            <a:r>
              <a:rPr lang="en-US" altLang="ja-JP" sz="900" dirty="0">
                <a:solidFill>
                  <a:schemeClr val="bg1">
                    <a:lumMod val="65000"/>
                  </a:schemeClr>
                </a:solidFill>
                <a:effectLst/>
                <a:latin typeface="Consolas" panose="020B0609020204030204" pitchFamily="49" charset="0"/>
              </a:rPr>
              <a:t>export const </a:t>
            </a:r>
            <a:r>
              <a:rPr lang="en-US" altLang="ja-JP" sz="900" dirty="0" err="1">
                <a:solidFill>
                  <a:schemeClr val="bg1">
                    <a:lumMod val="65000"/>
                  </a:schemeClr>
                </a:solidFill>
                <a:effectLst/>
                <a:latin typeface="Consolas" panose="020B0609020204030204" pitchFamily="49" charset="0"/>
              </a:rPr>
              <a:t>TodoBoard</a:t>
            </a:r>
            <a:r>
              <a:rPr lang="en-US" altLang="ja-JP" sz="900" dirty="0">
                <a:solidFill>
                  <a:schemeClr val="bg1">
                    <a:lumMod val="65000"/>
                  </a:schemeClr>
                </a:solidFill>
                <a:effectLst/>
                <a:latin typeface="Consolas" panose="020B0609020204030204" pitchFamily="49" charset="0"/>
              </a:rPr>
              <a:t>: </a:t>
            </a:r>
            <a:r>
              <a:rPr lang="en-US" altLang="ja-JP" sz="900" dirty="0" err="1">
                <a:solidFill>
                  <a:schemeClr val="bg1">
                    <a:lumMod val="65000"/>
                  </a:schemeClr>
                </a:solidFill>
                <a:effectLst/>
                <a:latin typeface="Consolas" panose="020B0609020204030204" pitchFamily="49" charset="0"/>
              </a:rPr>
              <a:t>React.FC</a:t>
            </a:r>
            <a:r>
              <a:rPr lang="en-US" altLang="ja-JP" sz="900" dirty="0">
                <a:solidFill>
                  <a:schemeClr val="bg1">
                    <a:lumMod val="65000"/>
                  </a:schemeClr>
                </a:solidFill>
                <a:effectLst/>
                <a:latin typeface="Consolas" panose="020B0609020204030204" pitchFamily="49" charset="0"/>
              </a:rPr>
              <a:t> = () =&gt; {</a:t>
            </a:r>
          </a:p>
          <a:p>
            <a:br>
              <a:rPr lang="en-US" altLang="ja-JP" sz="900" dirty="0">
                <a:solidFill>
                  <a:srgbClr val="1A1A1A"/>
                </a:solidFill>
                <a:effectLst/>
                <a:latin typeface="Consolas" panose="020B0609020204030204" pitchFamily="49" charset="0"/>
              </a:rPr>
            </a:br>
            <a:r>
              <a:rPr lang="en-US" altLang="ja-JP" sz="900" dirty="0">
                <a:solidFill>
                  <a:srgbClr val="1A1A1A"/>
                </a:solidFill>
                <a:effectLst/>
                <a:latin typeface="Consolas" panose="020B0609020204030204" pitchFamily="49" charset="0"/>
              </a:rPr>
              <a:t>  </a:t>
            </a:r>
            <a:r>
              <a:rPr lang="en-US" altLang="ja-JP" sz="900" dirty="0">
                <a:solidFill>
                  <a:srgbClr val="B052A1"/>
                </a:solidFill>
                <a:effectLst/>
                <a:latin typeface="Consolas" panose="020B0609020204030204" pitchFamily="49" charset="0"/>
              </a:rPr>
              <a:t>const</a:t>
            </a:r>
            <a:r>
              <a:rPr lang="en-US" altLang="ja-JP" sz="900" dirty="0">
                <a:solidFill>
                  <a:srgbClr val="1A1A1A"/>
                </a:solidFill>
                <a:effectLst/>
                <a:latin typeface="Consolas" panose="020B0609020204030204" pitchFamily="49" charset="0"/>
              </a:rPr>
              <a:t> [</a:t>
            </a:r>
            <a:r>
              <a:rPr lang="en-US" altLang="ja-JP" sz="900" dirty="0" err="1">
                <a:solidFill>
                  <a:srgbClr val="3778B7"/>
                </a:solidFill>
                <a:effectLst/>
                <a:latin typeface="Consolas" panose="020B0609020204030204" pitchFamily="49" charset="0"/>
              </a:rPr>
              <a:t>todos</a:t>
            </a:r>
            <a:r>
              <a:rPr lang="en-US" altLang="ja-JP" sz="900" dirty="0">
                <a:solidFill>
                  <a:srgbClr val="1A1A1A"/>
                </a:solidFill>
                <a:effectLst/>
                <a:latin typeface="Consolas" panose="020B0609020204030204" pitchFamily="49" charset="0"/>
              </a:rPr>
              <a:t>, </a:t>
            </a:r>
            <a:r>
              <a:rPr lang="en-US" altLang="ja-JP" sz="900" dirty="0" err="1">
                <a:solidFill>
                  <a:srgbClr val="3778B7"/>
                </a:solidFill>
                <a:effectLst/>
                <a:latin typeface="Consolas" panose="020B0609020204030204" pitchFamily="49" charset="0"/>
              </a:rPr>
              <a:t>setTodos</a:t>
            </a:r>
            <a:r>
              <a:rPr lang="en-US" altLang="ja-JP" sz="900" dirty="0">
                <a:solidFill>
                  <a:srgbClr val="1A1A1A"/>
                </a:solidFill>
                <a:effectLst/>
                <a:latin typeface="Consolas" panose="020B0609020204030204" pitchFamily="49" charset="0"/>
              </a:rPr>
              <a:t>] </a:t>
            </a:r>
            <a:r>
              <a:rPr lang="en-US" altLang="ja-JP" sz="900" dirty="0">
                <a:solidFill>
                  <a:srgbClr val="A56416"/>
                </a:solidFill>
                <a:effectLst/>
                <a:latin typeface="Consolas" panose="020B0609020204030204" pitchFamily="49" charset="0"/>
              </a:rPr>
              <a:t>=</a:t>
            </a:r>
            <a:r>
              <a:rPr lang="en-US" altLang="ja-JP" sz="900" dirty="0">
                <a:solidFill>
                  <a:srgbClr val="1A1A1A"/>
                </a:solidFill>
                <a:effectLst/>
                <a:latin typeface="Consolas" panose="020B0609020204030204" pitchFamily="49" charset="0"/>
              </a:rPr>
              <a:t> </a:t>
            </a:r>
            <a:r>
              <a:rPr lang="en-US" altLang="ja-JP" sz="900" dirty="0" err="1">
                <a:solidFill>
                  <a:srgbClr val="C94824"/>
                </a:solidFill>
                <a:effectLst/>
                <a:latin typeface="Consolas" panose="020B0609020204030204" pitchFamily="49" charset="0"/>
              </a:rPr>
              <a:t>useState</a:t>
            </a:r>
            <a:r>
              <a:rPr lang="en-US" altLang="ja-JP" sz="900" dirty="0">
                <a:solidFill>
                  <a:srgbClr val="1A1A1A"/>
                </a:solidFill>
                <a:effectLst/>
                <a:latin typeface="Consolas" panose="020B0609020204030204" pitchFamily="49" charset="0"/>
              </a:rPr>
              <a:t>&lt;</a:t>
            </a:r>
            <a:r>
              <a:rPr lang="en-US" altLang="ja-JP" sz="900" dirty="0" err="1">
                <a:solidFill>
                  <a:srgbClr val="A56416"/>
                </a:solidFill>
                <a:effectLst/>
                <a:latin typeface="Consolas" panose="020B0609020204030204" pitchFamily="49" charset="0"/>
              </a:rPr>
              <a:t>Todo</a:t>
            </a:r>
            <a:r>
              <a:rPr lang="en-US" altLang="ja-JP" sz="900" dirty="0">
                <a:solidFill>
                  <a:srgbClr val="1A1A1A"/>
                </a:solidFill>
                <a:effectLst/>
                <a:latin typeface="Consolas" panose="020B0609020204030204" pitchFamily="49" charset="0"/>
              </a:rPr>
              <a:t>[]&gt;([]);</a:t>
            </a:r>
          </a:p>
          <a:p>
            <a:br>
              <a:rPr lang="en-US" altLang="ja-JP" sz="900" dirty="0">
                <a:solidFill>
                  <a:srgbClr val="1A1A1A"/>
                </a:solidFill>
                <a:effectLst/>
                <a:latin typeface="Consolas" panose="020B0609020204030204" pitchFamily="49" charset="0"/>
              </a:rPr>
            </a:br>
            <a:r>
              <a:rPr lang="en-US" altLang="ja-JP" sz="900" dirty="0">
                <a:solidFill>
                  <a:srgbClr val="1A1A1A"/>
                </a:solidFill>
                <a:effectLst/>
                <a:latin typeface="Consolas" panose="020B0609020204030204" pitchFamily="49" charset="0"/>
              </a:rPr>
              <a:t>  </a:t>
            </a:r>
            <a:r>
              <a:rPr lang="en-US" altLang="ja-JP" sz="900" dirty="0" err="1">
                <a:solidFill>
                  <a:srgbClr val="C94824"/>
                </a:solidFill>
                <a:effectLst/>
                <a:latin typeface="Consolas" panose="020B0609020204030204" pitchFamily="49" charset="0"/>
              </a:rPr>
              <a:t>useEffect</a:t>
            </a:r>
            <a:r>
              <a:rPr lang="en-US" altLang="ja-JP" sz="900" dirty="0">
                <a:solidFill>
                  <a:srgbClr val="1A1A1A"/>
                </a:solidFill>
                <a:effectLst/>
                <a:latin typeface="Consolas" panose="020B0609020204030204" pitchFamily="49" charset="0"/>
              </a:rPr>
              <a:t>(() </a:t>
            </a:r>
            <a:r>
              <a:rPr lang="en-US" altLang="ja-JP" sz="900" dirty="0">
                <a:solidFill>
                  <a:srgbClr val="A56416"/>
                </a:solidFill>
                <a:effectLst/>
                <a:latin typeface="Consolas" panose="020B0609020204030204" pitchFamily="49" charset="0"/>
              </a:rPr>
              <a:t>=&gt;</a:t>
            </a:r>
            <a:r>
              <a:rPr lang="en-US" altLang="ja-JP" sz="900" dirty="0">
                <a:solidFill>
                  <a:srgbClr val="1A1A1A"/>
                </a:solidFill>
                <a:effectLst/>
                <a:latin typeface="Consolas" panose="020B0609020204030204" pitchFamily="49" charset="0"/>
              </a:rPr>
              <a:t> {</a:t>
            </a:r>
          </a:p>
          <a:p>
            <a:r>
              <a:rPr lang="en-US" altLang="ja-JP" sz="900" dirty="0">
                <a:solidFill>
                  <a:srgbClr val="1A1A1A"/>
                </a:solidFill>
                <a:effectLst/>
                <a:latin typeface="Consolas" panose="020B0609020204030204" pitchFamily="49" charset="0"/>
              </a:rPr>
              <a:t>    </a:t>
            </a:r>
            <a:r>
              <a:rPr lang="en-US" altLang="ja-JP" sz="900" dirty="0" err="1">
                <a:solidFill>
                  <a:srgbClr val="C94824"/>
                </a:solidFill>
                <a:effectLst/>
                <a:latin typeface="Consolas" panose="020B0609020204030204" pitchFamily="49" charset="0"/>
              </a:rPr>
              <a:t>setTodos</a:t>
            </a:r>
            <a:r>
              <a:rPr lang="en-US" altLang="ja-JP" sz="900" dirty="0">
                <a:solidFill>
                  <a:srgbClr val="1A1A1A"/>
                </a:solidFill>
                <a:effectLst/>
                <a:latin typeface="Consolas" panose="020B0609020204030204" pitchFamily="49" charset="0"/>
              </a:rPr>
              <a:t>([</a:t>
            </a:r>
          </a:p>
          <a:p>
            <a:r>
              <a:rPr lang="en-US" altLang="ja-JP" sz="900" dirty="0">
                <a:solidFill>
                  <a:srgbClr val="1A1A1A"/>
                </a:solidFill>
                <a:effectLst/>
                <a:latin typeface="Consolas" panose="020B0609020204030204" pitchFamily="49" charset="0"/>
              </a:rPr>
              <a:t>      { </a:t>
            </a:r>
            <a:r>
              <a:rPr lang="en-US" altLang="ja-JP" sz="900" dirty="0">
                <a:solidFill>
                  <a:srgbClr val="C94824"/>
                </a:solidFill>
                <a:effectLst/>
                <a:latin typeface="Consolas" panose="020B0609020204030204" pitchFamily="49" charset="0"/>
              </a:rPr>
              <a:t>text:</a:t>
            </a:r>
            <a:r>
              <a:rPr lang="en-US" altLang="ja-JP" sz="900" dirty="0">
                <a:solidFill>
                  <a:srgbClr val="1A1A1A"/>
                </a:solidFill>
                <a:effectLst/>
                <a:latin typeface="Consolas" panose="020B0609020204030204" pitchFamily="49" charset="0"/>
              </a:rPr>
              <a:t> </a:t>
            </a:r>
            <a:r>
              <a:rPr lang="en-US" altLang="ja-JP" sz="900" dirty="0">
                <a:solidFill>
                  <a:srgbClr val="428226"/>
                </a:solidFill>
                <a:effectLst/>
                <a:latin typeface="Consolas" panose="020B0609020204030204" pitchFamily="49" charset="0"/>
              </a:rPr>
              <a:t>"</a:t>
            </a:r>
            <a:r>
              <a:rPr lang="ja-JP" altLang="en-US" sz="900" dirty="0">
                <a:solidFill>
                  <a:srgbClr val="428226"/>
                </a:solidFill>
                <a:effectLst/>
                <a:latin typeface="Consolas" panose="020B0609020204030204" pitchFamily="49" charset="0"/>
              </a:rPr>
              <a:t>洗い物をする</a:t>
            </a:r>
            <a:r>
              <a:rPr lang="en-US" altLang="ja-JP" sz="900" dirty="0">
                <a:solidFill>
                  <a:srgbClr val="428226"/>
                </a:solidFill>
                <a:effectLst/>
                <a:latin typeface="Consolas" panose="020B0609020204030204" pitchFamily="49" charset="0"/>
              </a:rPr>
              <a:t>"</a:t>
            </a:r>
            <a:r>
              <a:rPr lang="en-US" altLang="ja-JP" sz="900" dirty="0">
                <a:solidFill>
                  <a:srgbClr val="1A1A1A"/>
                </a:solidFill>
                <a:effectLst/>
                <a:latin typeface="Consolas" panose="020B0609020204030204" pitchFamily="49" charset="0"/>
              </a:rPr>
              <a:t>, </a:t>
            </a:r>
            <a:r>
              <a:rPr lang="en-US" altLang="ja-JP" sz="900" dirty="0">
                <a:solidFill>
                  <a:srgbClr val="C94824"/>
                </a:solidFill>
                <a:effectLst/>
                <a:latin typeface="Consolas" panose="020B0609020204030204" pitchFamily="49" charset="0"/>
              </a:rPr>
              <a:t>completed:</a:t>
            </a:r>
            <a:r>
              <a:rPr lang="en-US" altLang="ja-JP" sz="900" dirty="0">
                <a:solidFill>
                  <a:srgbClr val="1A1A1A"/>
                </a:solidFill>
                <a:effectLst/>
                <a:latin typeface="Consolas" panose="020B0609020204030204" pitchFamily="49" charset="0"/>
              </a:rPr>
              <a:t> </a:t>
            </a:r>
            <a:r>
              <a:rPr lang="en-US" altLang="ja-JP" sz="900" dirty="0">
                <a:solidFill>
                  <a:srgbClr val="428226"/>
                </a:solidFill>
                <a:effectLst/>
                <a:latin typeface="Consolas" panose="020B0609020204030204" pitchFamily="49" charset="0"/>
              </a:rPr>
              <a:t>true</a:t>
            </a:r>
            <a:r>
              <a:rPr lang="en-US" altLang="ja-JP" sz="900" dirty="0">
                <a:solidFill>
                  <a:srgbClr val="1A1A1A"/>
                </a:solidFill>
                <a:effectLst/>
                <a:latin typeface="Consolas" panose="020B0609020204030204" pitchFamily="49" charset="0"/>
              </a:rPr>
              <a:t> },</a:t>
            </a:r>
          </a:p>
          <a:p>
            <a:r>
              <a:rPr lang="en-US" altLang="ja-JP" sz="900" dirty="0">
                <a:solidFill>
                  <a:srgbClr val="1A1A1A"/>
                </a:solidFill>
                <a:effectLst/>
                <a:latin typeface="Consolas" panose="020B0609020204030204" pitchFamily="49" charset="0"/>
              </a:rPr>
              <a:t>      { </a:t>
            </a:r>
            <a:r>
              <a:rPr lang="en-US" altLang="ja-JP" sz="900" dirty="0">
                <a:solidFill>
                  <a:srgbClr val="C94824"/>
                </a:solidFill>
                <a:effectLst/>
                <a:latin typeface="Consolas" panose="020B0609020204030204" pitchFamily="49" charset="0"/>
              </a:rPr>
              <a:t>text:</a:t>
            </a:r>
            <a:r>
              <a:rPr lang="en-US" altLang="ja-JP" sz="900" dirty="0">
                <a:solidFill>
                  <a:srgbClr val="1A1A1A"/>
                </a:solidFill>
                <a:effectLst/>
                <a:latin typeface="Consolas" panose="020B0609020204030204" pitchFamily="49" charset="0"/>
              </a:rPr>
              <a:t> </a:t>
            </a:r>
            <a:r>
              <a:rPr lang="en-US" altLang="ja-JP" sz="900" dirty="0">
                <a:solidFill>
                  <a:srgbClr val="428226"/>
                </a:solidFill>
                <a:effectLst/>
                <a:latin typeface="Consolas" panose="020B0609020204030204" pitchFamily="49" charset="0"/>
              </a:rPr>
              <a:t>"</a:t>
            </a:r>
            <a:r>
              <a:rPr lang="ja-JP" altLang="en-US" sz="900" dirty="0">
                <a:solidFill>
                  <a:srgbClr val="428226"/>
                </a:solidFill>
                <a:effectLst/>
                <a:latin typeface="Consolas" panose="020B0609020204030204" pitchFamily="49" charset="0"/>
              </a:rPr>
              <a:t>洗濯物を干す</a:t>
            </a:r>
            <a:r>
              <a:rPr lang="en-US" altLang="ja-JP" sz="900" dirty="0">
                <a:solidFill>
                  <a:srgbClr val="428226"/>
                </a:solidFill>
                <a:effectLst/>
                <a:latin typeface="Consolas" panose="020B0609020204030204" pitchFamily="49" charset="0"/>
              </a:rPr>
              <a:t>"</a:t>
            </a:r>
            <a:r>
              <a:rPr lang="en-US" altLang="ja-JP" sz="900" dirty="0">
                <a:solidFill>
                  <a:srgbClr val="1A1A1A"/>
                </a:solidFill>
                <a:effectLst/>
                <a:latin typeface="Consolas" panose="020B0609020204030204" pitchFamily="49" charset="0"/>
              </a:rPr>
              <a:t>, </a:t>
            </a:r>
            <a:r>
              <a:rPr lang="en-US" altLang="ja-JP" sz="900" dirty="0">
                <a:solidFill>
                  <a:srgbClr val="C94824"/>
                </a:solidFill>
                <a:effectLst/>
                <a:latin typeface="Consolas" panose="020B0609020204030204" pitchFamily="49" charset="0"/>
              </a:rPr>
              <a:t>completed:</a:t>
            </a:r>
            <a:r>
              <a:rPr lang="en-US" altLang="ja-JP" sz="900" dirty="0">
                <a:solidFill>
                  <a:srgbClr val="1A1A1A"/>
                </a:solidFill>
                <a:effectLst/>
                <a:latin typeface="Consolas" panose="020B0609020204030204" pitchFamily="49" charset="0"/>
              </a:rPr>
              <a:t> </a:t>
            </a:r>
            <a:r>
              <a:rPr lang="en-US" altLang="ja-JP" sz="900" dirty="0">
                <a:solidFill>
                  <a:srgbClr val="428226"/>
                </a:solidFill>
                <a:effectLst/>
                <a:latin typeface="Consolas" panose="020B0609020204030204" pitchFamily="49" charset="0"/>
              </a:rPr>
              <a:t>false</a:t>
            </a:r>
            <a:r>
              <a:rPr lang="en-US" altLang="ja-JP" sz="900" dirty="0">
                <a:solidFill>
                  <a:srgbClr val="1A1A1A"/>
                </a:solidFill>
                <a:effectLst/>
                <a:latin typeface="Consolas" panose="020B0609020204030204" pitchFamily="49" charset="0"/>
              </a:rPr>
              <a:t> },</a:t>
            </a:r>
          </a:p>
          <a:p>
            <a:r>
              <a:rPr lang="en-US" altLang="ja-JP" sz="900" dirty="0">
                <a:solidFill>
                  <a:srgbClr val="1A1A1A"/>
                </a:solidFill>
                <a:effectLst/>
                <a:latin typeface="Consolas" panose="020B0609020204030204" pitchFamily="49" charset="0"/>
              </a:rPr>
              <a:t>      { </a:t>
            </a:r>
            <a:r>
              <a:rPr lang="en-US" altLang="ja-JP" sz="900" dirty="0">
                <a:solidFill>
                  <a:srgbClr val="C94824"/>
                </a:solidFill>
                <a:effectLst/>
                <a:latin typeface="Consolas" panose="020B0609020204030204" pitchFamily="49" charset="0"/>
              </a:rPr>
              <a:t>text:</a:t>
            </a:r>
            <a:r>
              <a:rPr lang="en-US" altLang="ja-JP" sz="900" dirty="0">
                <a:solidFill>
                  <a:srgbClr val="1A1A1A"/>
                </a:solidFill>
                <a:effectLst/>
                <a:latin typeface="Consolas" panose="020B0609020204030204" pitchFamily="49" charset="0"/>
              </a:rPr>
              <a:t> </a:t>
            </a:r>
            <a:r>
              <a:rPr lang="en-US" altLang="ja-JP" sz="900" dirty="0">
                <a:solidFill>
                  <a:srgbClr val="428226"/>
                </a:solidFill>
                <a:effectLst/>
                <a:latin typeface="Consolas" panose="020B0609020204030204" pitchFamily="49" charset="0"/>
              </a:rPr>
              <a:t>"</a:t>
            </a:r>
            <a:r>
              <a:rPr lang="ja-JP" altLang="en-US" sz="900" dirty="0">
                <a:solidFill>
                  <a:srgbClr val="428226"/>
                </a:solidFill>
                <a:effectLst/>
                <a:latin typeface="Consolas" panose="020B0609020204030204" pitchFamily="49" charset="0"/>
              </a:rPr>
              <a:t>買い物へ行く</a:t>
            </a:r>
            <a:r>
              <a:rPr lang="en-US" altLang="ja-JP" sz="900" dirty="0">
                <a:solidFill>
                  <a:srgbClr val="428226"/>
                </a:solidFill>
                <a:effectLst/>
                <a:latin typeface="Consolas" panose="020B0609020204030204" pitchFamily="49" charset="0"/>
              </a:rPr>
              <a:t>"</a:t>
            </a:r>
            <a:r>
              <a:rPr lang="en-US" altLang="ja-JP" sz="900" dirty="0">
                <a:solidFill>
                  <a:srgbClr val="1A1A1A"/>
                </a:solidFill>
                <a:effectLst/>
                <a:latin typeface="Consolas" panose="020B0609020204030204" pitchFamily="49" charset="0"/>
              </a:rPr>
              <a:t>, </a:t>
            </a:r>
            <a:r>
              <a:rPr lang="en-US" altLang="ja-JP" sz="900" dirty="0">
                <a:solidFill>
                  <a:srgbClr val="C94824"/>
                </a:solidFill>
                <a:effectLst/>
                <a:latin typeface="Consolas" panose="020B0609020204030204" pitchFamily="49" charset="0"/>
              </a:rPr>
              <a:t>completed:</a:t>
            </a:r>
            <a:r>
              <a:rPr lang="en-US" altLang="ja-JP" sz="900" dirty="0">
                <a:solidFill>
                  <a:srgbClr val="1A1A1A"/>
                </a:solidFill>
                <a:effectLst/>
                <a:latin typeface="Consolas" panose="020B0609020204030204" pitchFamily="49" charset="0"/>
              </a:rPr>
              <a:t> </a:t>
            </a:r>
            <a:r>
              <a:rPr lang="en-US" altLang="ja-JP" sz="900" dirty="0">
                <a:solidFill>
                  <a:srgbClr val="428226"/>
                </a:solidFill>
                <a:effectLst/>
                <a:latin typeface="Consolas" panose="020B0609020204030204" pitchFamily="49" charset="0"/>
              </a:rPr>
              <a:t>false</a:t>
            </a:r>
            <a:r>
              <a:rPr lang="en-US" altLang="ja-JP" sz="900" dirty="0">
                <a:solidFill>
                  <a:srgbClr val="1A1A1A"/>
                </a:solidFill>
                <a:effectLst/>
                <a:latin typeface="Consolas" panose="020B0609020204030204" pitchFamily="49" charset="0"/>
              </a:rPr>
              <a:t> }</a:t>
            </a:r>
          </a:p>
          <a:p>
            <a:r>
              <a:rPr lang="en-US" altLang="ja-JP" sz="900" dirty="0">
                <a:solidFill>
                  <a:srgbClr val="1A1A1A"/>
                </a:solidFill>
                <a:effectLst/>
                <a:latin typeface="Consolas" panose="020B0609020204030204" pitchFamily="49" charset="0"/>
              </a:rPr>
              <a:t>    ]);</a:t>
            </a:r>
          </a:p>
          <a:p>
            <a:r>
              <a:rPr lang="en-US" altLang="ja-JP" sz="900" dirty="0">
                <a:solidFill>
                  <a:srgbClr val="1A1A1A"/>
                </a:solidFill>
                <a:effectLst/>
                <a:latin typeface="Consolas" panose="020B0609020204030204" pitchFamily="49" charset="0"/>
              </a:rPr>
              <a:t>  }, []);</a:t>
            </a:r>
          </a:p>
          <a:p>
            <a:br>
              <a:rPr lang="en-US" altLang="ja-JP" sz="900" dirty="0">
                <a:solidFill>
                  <a:srgbClr val="1A1A1A"/>
                </a:solidFill>
                <a:effectLst/>
                <a:latin typeface="Consolas" panose="020B0609020204030204" pitchFamily="49" charset="0"/>
              </a:rPr>
            </a:br>
            <a:r>
              <a:rPr lang="en-US" altLang="ja-JP" sz="900" dirty="0">
                <a:solidFill>
                  <a:schemeClr val="bg1">
                    <a:lumMod val="65000"/>
                  </a:schemeClr>
                </a:solidFill>
                <a:effectLst/>
                <a:latin typeface="Consolas" panose="020B0609020204030204" pitchFamily="49" charset="0"/>
              </a:rPr>
              <a:t>  return (</a:t>
            </a:r>
          </a:p>
          <a:p>
            <a:r>
              <a:rPr lang="en-US" altLang="ja-JP" sz="900" dirty="0">
                <a:solidFill>
                  <a:schemeClr val="bg1">
                    <a:lumMod val="65000"/>
                  </a:schemeClr>
                </a:solidFill>
                <a:effectLst/>
                <a:latin typeface="Consolas" panose="020B0609020204030204" pitchFamily="49" charset="0"/>
              </a:rPr>
              <a:t>    </a:t>
            </a:r>
            <a:r>
              <a:rPr lang="ja-JP" altLang="en-US" sz="900" dirty="0">
                <a:solidFill>
                  <a:schemeClr val="bg1">
                    <a:lumMod val="65000"/>
                  </a:schemeClr>
                </a:solidFill>
                <a:effectLst/>
                <a:latin typeface="Consolas" panose="020B0609020204030204" pitchFamily="49" charset="0"/>
              </a:rPr>
              <a:t>・・・</a:t>
            </a:r>
            <a:endParaRPr lang="en-US" altLang="ja-JP" sz="900" dirty="0">
              <a:solidFill>
                <a:schemeClr val="bg1">
                  <a:lumMod val="65000"/>
                </a:schemeClr>
              </a:solidFill>
              <a:effectLst/>
              <a:latin typeface="Consolas" panose="020B0609020204030204" pitchFamily="49" charset="0"/>
            </a:endParaRPr>
          </a:p>
          <a:p>
            <a:r>
              <a:rPr lang="en-US" altLang="ja-JP" sz="900" dirty="0">
                <a:solidFill>
                  <a:schemeClr val="bg1">
                    <a:lumMod val="65000"/>
                  </a:schemeClr>
                </a:solidFill>
                <a:effectLst/>
                <a:latin typeface="Consolas" panose="020B0609020204030204" pitchFamily="49" charset="0"/>
              </a:rPr>
              <a:t>  );</a:t>
            </a:r>
          </a:p>
          <a:p>
            <a:r>
              <a:rPr lang="en-US" altLang="ja-JP" sz="900" dirty="0">
                <a:solidFill>
                  <a:schemeClr val="bg1">
                    <a:lumMod val="65000"/>
                  </a:schemeClr>
                </a:solidFill>
                <a:effectLst/>
                <a:latin typeface="Consolas" panose="020B0609020204030204" pitchFamily="49" charset="0"/>
              </a:rPr>
              <a:t>};</a:t>
            </a:r>
          </a:p>
        </p:txBody>
      </p:sp>
      <p:sp>
        <p:nvSpPr>
          <p:cNvPr id="5" name="テキスト ボックス 4">
            <a:extLst>
              <a:ext uri="{FF2B5EF4-FFF2-40B4-BE49-F238E27FC236}">
                <a16:creationId xmlns:a16="http://schemas.microsoft.com/office/drawing/2014/main" id="{4D22A581-B9D7-4D69-BFEF-3A49EC1CCD50}"/>
              </a:ext>
            </a:extLst>
          </p:cNvPr>
          <p:cNvSpPr txBox="1"/>
          <p:nvPr/>
        </p:nvSpPr>
        <p:spPr>
          <a:xfrm>
            <a:off x="8044383" y="1882423"/>
            <a:ext cx="3967191" cy="3370153"/>
          </a:xfrm>
          <a:prstGeom prst="rect">
            <a:avLst/>
          </a:prstGeom>
          <a:solidFill>
            <a:schemeClr val="accent3">
              <a:lumMod val="20000"/>
              <a:lumOff val="80000"/>
            </a:schemeClr>
          </a:solidFill>
        </p:spPr>
        <p:txBody>
          <a:bodyPr wrap="square" bIns="0" rtlCol="0">
            <a:spAutoFit/>
          </a:bodyPr>
          <a:lstStyle/>
          <a:p>
            <a:r>
              <a:rPr lang="en-US" altLang="ja-JP" sz="900" dirty="0">
                <a:solidFill>
                  <a:schemeClr val="bg1">
                    <a:lumMod val="65000"/>
                  </a:schemeClr>
                </a:solidFill>
                <a:effectLst/>
                <a:latin typeface="Consolas" panose="020B0609020204030204" pitchFamily="49" charset="0"/>
              </a:rPr>
              <a:t>import React, { </a:t>
            </a:r>
            <a:r>
              <a:rPr lang="en-US" altLang="ja-JP" sz="900" dirty="0" err="1">
                <a:solidFill>
                  <a:schemeClr val="bg1">
                    <a:lumMod val="65000"/>
                  </a:schemeClr>
                </a:solidFill>
                <a:effectLst/>
                <a:latin typeface="Consolas" panose="020B0609020204030204" pitchFamily="49" charset="0"/>
              </a:rPr>
              <a:t>useEffect</a:t>
            </a:r>
            <a:r>
              <a:rPr lang="en-US" altLang="ja-JP" sz="900" dirty="0">
                <a:solidFill>
                  <a:schemeClr val="bg1">
                    <a:lumMod val="65000"/>
                  </a:schemeClr>
                </a:solidFill>
                <a:effectLst/>
                <a:latin typeface="Consolas" panose="020B0609020204030204" pitchFamily="49" charset="0"/>
              </a:rPr>
              <a:t>, </a:t>
            </a:r>
            <a:r>
              <a:rPr lang="en-US" altLang="ja-JP" sz="900" dirty="0" err="1">
                <a:solidFill>
                  <a:schemeClr val="bg1">
                    <a:lumMod val="65000"/>
                  </a:schemeClr>
                </a:solidFill>
                <a:effectLst/>
                <a:latin typeface="Consolas" panose="020B0609020204030204" pitchFamily="49" charset="0"/>
              </a:rPr>
              <a:t>useState</a:t>
            </a:r>
            <a:r>
              <a:rPr lang="en-US" altLang="ja-JP" sz="900" dirty="0">
                <a:solidFill>
                  <a:schemeClr val="bg1">
                    <a:lumMod val="65000"/>
                  </a:schemeClr>
                </a:solidFill>
                <a:effectLst/>
                <a:latin typeface="Consolas" panose="020B0609020204030204" pitchFamily="49" charset="0"/>
              </a:rPr>
              <a:t> } from "react";</a:t>
            </a:r>
          </a:p>
          <a:p>
            <a:r>
              <a:rPr lang="en-US" altLang="ja-JP" sz="900" dirty="0">
                <a:solidFill>
                  <a:srgbClr val="B052A1"/>
                </a:solidFill>
                <a:effectLst/>
                <a:latin typeface="Consolas" panose="020B0609020204030204" pitchFamily="49" charset="0"/>
              </a:rPr>
              <a:t>import</a:t>
            </a:r>
            <a:r>
              <a:rPr lang="en-US" altLang="ja-JP" sz="900" dirty="0">
                <a:solidFill>
                  <a:srgbClr val="1A1A1A"/>
                </a:solidFill>
                <a:effectLst/>
                <a:latin typeface="Consolas" panose="020B0609020204030204" pitchFamily="49" charset="0"/>
              </a:rPr>
              <a:t> { </a:t>
            </a:r>
            <a:r>
              <a:rPr lang="en-US" altLang="ja-JP" sz="900" dirty="0" err="1">
                <a:solidFill>
                  <a:srgbClr val="3778B7"/>
                </a:solidFill>
                <a:effectLst/>
                <a:latin typeface="Consolas" panose="020B0609020204030204" pitchFamily="49" charset="0"/>
              </a:rPr>
              <a:t>BackendService</a:t>
            </a:r>
            <a:r>
              <a:rPr lang="en-US" altLang="ja-JP" sz="900" dirty="0">
                <a:solidFill>
                  <a:srgbClr val="1A1A1A"/>
                </a:solidFill>
                <a:effectLst/>
                <a:latin typeface="Consolas" panose="020B0609020204030204" pitchFamily="49" charset="0"/>
              </a:rPr>
              <a:t> } </a:t>
            </a:r>
            <a:r>
              <a:rPr lang="en-US" altLang="ja-JP" sz="900" dirty="0">
                <a:solidFill>
                  <a:srgbClr val="B052A1"/>
                </a:solidFill>
                <a:effectLst/>
                <a:latin typeface="Consolas" panose="020B0609020204030204" pitchFamily="49" charset="0"/>
              </a:rPr>
              <a:t>from</a:t>
            </a:r>
            <a:r>
              <a:rPr lang="en-US" altLang="ja-JP" sz="900" dirty="0">
                <a:solidFill>
                  <a:srgbClr val="1A1A1A"/>
                </a:solidFill>
                <a:effectLst/>
                <a:latin typeface="Consolas" panose="020B0609020204030204" pitchFamily="49" charset="0"/>
              </a:rPr>
              <a:t> </a:t>
            </a:r>
            <a:r>
              <a:rPr lang="en-US" altLang="ja-JP" sz="900" dirty="0">
                <a:solidFill>
                  <a:srgbClr val="428226"/>
                </a:solidFill>
                <a:effectLst/>
                <a:latin typeface="Consolas" panose="020B0609020204030204" pitchFamily="49" charset="0"/>
              </a:rPr>
              <a:t>"../backend/</a:t>
            </a:r>
            <a:r>
              <a:rPr lang="en-US" altLang="ja-JP" sz="900" dirty="0" err="1">
                <a:solidFill>
                  <a:srgbClr val="428226"/>
                </a:solidFill>
                <a:effectLst/>
                <a:latin typeface="Consolas" panose="020B0609020204030204" pitchFamily="49" charset="0"/>
              </a:rPr>
              <a:t>BackendService</a:t>
            </a:r>
            <a:r>
              <a:rPr lang="en-US" altLang="ja-JP" sz="900" dirty="0">
                <a:solidFill>
                  <a:srgbClr val="428226"/>
                </a:solidFill>
                <a:effectLst/>
                <a:latin typeface="Consolas" panose="020B0609020204030204" pitchFamily="49" charset="0"/>
              </a:rPr>
              <a:t>"</a:t>
            </a:r>
            <a:r>
              <a:rPr lang="en-US" altLang="ja-JP" sz="900" dirty="0">
                <a:solidFill>
                  <a:srgbClr val="1A1A1A"/>
                </a:solidFill>
                <a:effectLst/>
                <a:latin typeface="Consolas" panose="020B0609020204030204" pitchFamily="49" charset="0"/>
              </a:rPr>
              <a:t>;</a:t>
            </a:r>
          </a:p>
          <a:p>
            <a:r>
              <a:rPr lang="en-US" altLang="ja-JP" sz="900" dirty="0">
                <a:solidFill>
                  <a:schemeClr val="bg1">
                    <a:lumMod val="65000"/>
                  </a:schemeClr>
                </a:solidFill>
                <a:effectLst/>
                <a:latin typeface="Consolas" panose="020B0609020204030204" pitchFamily="49" charset="0"/>
              </a:rPr>
              <a:t>import './TodoBoard.css';</a:t>
            </a:r>
          </a:p>
          <a:p>
            <a:r>
              <a:rPr lang="en-US" altLang="ja-JP" sz="900" dirty="0">
                <a:solidFill>
                  <a:schemeClr val="bg1">
                    <a:lumMod val="65000"/>
                  </a:schemeClr>
                </a:solidFill>
                <a:effectLst/>
                <a:latin typeface="Consolas" panose="020B0609020204030204" pitchFamily="49" charset="0"/>
              </a:rPr>
              <a:t>import { </a:t>
            </a:r>
            <a:r>
              <a:rPr lang="en-US" altLang="ja-JP" sz="900" dirty="0" err="1">
                <a:solidFill>
                  <a:schemeClr val="bg1">
                    <a:lumMod val="65000"/>
                  </a:schemeClr>
                </a:solidFill>
                <a:effectLst/>
                <a:latin typeface="Consolas" panose="020B0609020204030204" pitchFamily="49" charset="0"/>
              </a:rPr>
              <a:t>TodoFilter</a:t>
            </a:r>
            <a:r>
              <a:rPr lang="en-US" altLang="ja-JP" sz="900" dirty="0">
                <a:solidFill>
                  <a:schemeClr val="bg1">
                    <a:lumMod val="65000"/>
                  </a:schemeClr>
                </a:solidFill>
                <a:effectLst/>
                <a:latin typeface="Consolas" panose="020B0609020204030204" pitchFamily="49" charset="0"/>
              </a:rPr>
              <a:t> } from "./</a:t>
            </a:r>
            <a:r>
              <a:rPr lang="en-US" altLang="ja-JP" sz="900" dirty="0" err="1">
                <a:solidFill>
                  <a:schemeClr val="bg1">
                    <a:lumMod val="65000"/>
                  </a:schemeClr>
                </a:solidFill>
                <a:effectLst/>
                <a:latin typeface="Consolas" panose="020B0609020204030204" pitchFamily="49" charset="0"/>
              </a:rPr>
              <a:t>TodoFilter</a:t>
            </a:r>
            <a:r>
              <a:rPr lang="en-US" altLang="ja-JP" sz="900" dirty="0">
                <a:solidFill>
                  <a:schemeClr val="bg1">
                    <a:lumMod val="65000"/>
                  </a:schemeClr>
                </a:solidFill>
                <a:effectLst/>
                <a:latin typeface="Consolas" panose="020B0609020204030204" pitchFamily="49" charset="0"/>
              </a:rPr>
              <a:t>";</a:t>
            </a:r>
          </a:p>
          <a:p>
            <a:r>
              <a:rPr lang="en-US" altLang="ja-JP" sz="900" dirty="0">
                <a:solidFill>
                  <a:schemeClr val="bg1">
                    <a:lumMod val="65000"/>
                  </a:schemeClr>
                </a:solidFill>
                <a:effectLst/>
                <a:latin typeface="Consolas" panose="020B0609020204030204" pitchFamily="49" charset="0"/>
              </a:rPr>
              <a:t>import { </a:t>
            </a:r>
            <a:r>
              <a:rPr lang="en-US" altLang="ja-JP" sz="900" dirty="0" err="1">
                <a:solidFill>
                  <a:schemeClr val="bg1">
                    <a:lumMod val="65000"/>
                  </a:schemeClr>
                </a:solidFill>
                <a:effectLst/>
                <a:latin typeface="Consolas" panose="020B0609020204030204" pitchFamily="49" charset="0"/>
              </a:rPr>
              <a:t>TodoForm</a:t>
            </a:r>
            <a:r>
              <a:rPr lang="en-US" altLang="ja-JP" sz="900" dirty="0">
                <a:solidFill>
                  <a:schemeClr val="bg1">
                    <a:lumMod val="65000"/>
                  </a:schemeClr>
                </a:solidFill>
                <a:effectLst/>
                <a:latin typeface="Consolas" panose="020B0609020204030204" pitchFamily="49" charset="0"/>
              </a:rPr>
              <a:t> } from "./</a:t>
            </a:r>
            <a:r>
              <a:rPr lang="en-US" altLang="ja-JP" sz="900" dirty="0" err="1">
                <a:solidFill>
                  <a:schemeClr val="bg1">
                    <a:lumMod val="65000"/>
                  </a:schemeClr>
                </a:solidFill>
                <a:effectLst/>
                <a:latin typeface="Consolas" panose="020B0609020204030204" pitchFamily="49" charset="0"/>
              </a:rPr>
              <a:t>TodoForm</a:t>
            </a:r>
            <a:r>
              <a:rPr lang="en-US" altLang="ja-JP" sz="900" dirty="0">
                <a:solidFill>
                  <a:schemeClr val="bg1">
                    <a:lumMod val="65000"/>
                  </a:schemeClr>
                </a:solidFill>
                <a:effectLst/>
                <a:latin typeface="Consolas" panose="020B0609020204030204" pitchFamily="49" charset="0"/>
              </a:rPr>
              <a:t>";</a:t>
            </a:r>
          </a:p>
          <a:p>
            <a:r>
              <a:rPr lang="en-US" altLang="ja-JP" sz="900" dirty="0">
                <a:solidFill>
                  <a:schemeClr val="bg1">
                    <a:lumMod val="65000"/>
                  </a:schemeClr>
                </a:solidFill>
                <a:effectLst/>
                <a:latin typeface="Consolas" panose="020B0609020204030204" pitchFamily="49" charset="0"/>
              </a:rPr>
              <a:t>import { </a:t>
            </a:r>
            <a:r>
              <a:rPr lang="en-US" altLang="ja-JP" sz="900" dirty="0" err="1">
                <a:solidFill>
                  <a:schemeClr val="bg1">
                    <a:lumMod val="65000"/>
                  </a:schemeClr>
                </a:solidFill>
                <a:effectLst/>
                <a:latin typeface="Consolas" panose="020B0609020204030204" pitchFamily="49" charset="0"/>
              </a:rPr>
              <a:t>TodoList</a:t>
            </a:r>
            <a:r>
              <a:rPr lang="en-US" altLang="ja-JP" sz="900" dirty="0">
                <a:solidFill>
                  <a:schemeClr val="bg1">
                    <a:lumMod val="65000"/>
                  </a:schemeClr>
                </a:solidFill>
                <a:effectLst/>
                <a:latin typeface="Consolas" panose="020B0609020204030204" pitchFamily="49" charset="0"/>
              </a:rPr>
              <a:t> } from "./</a:t>
            </a:r>
            <a:r>
              <a:rPr lang="en-US" altLang="ja-JP" sz="900" dirty="0" err="1">
                <a:solidFill>
                  <a:schemeClr val="bg1">
                    <a:lumMod val="65000"/>
                  </a:schemeClr>
                </a:solidFill>
                <a:effectLst/>
                <a:latin typeface="Consolas" panose="020B0609020204030204" pitchFamily="49" charset="0"/>
              </a:rPr>
              <a:t>TodoList</a:t>
            </a:r>
            <a:r>
              <a:rPr lang="en-US" altLang="ja-JP" sz="900" dirty="0">
                <a:solidFill>
                  <a:schemeClr val="bg1">
                    <a:lumMod val="65000"/>
                  </a:schemeClr>
                </a:solidFill>
                <a:effectLst/>
                <a:latin typeface="Consolas" panose="020B0609020204030204" pitchFamily="49" charset="0"/>
              </a:rPr>
              <a:t>";</a:t>
            </a:r>
          </a:p>
          <a:p>
            <a:br>
              <a:rPr lang="en-US" altLang="ja-JP" sz="900" dirty="0">
                <a:solidFill>
                  <a:schemeClr val="bg1">
                    <a:lumMod val="65000"/>
                  </a:schemeClr>
                </a:solidFill>
                <a:effectLst/>
                <a:latin typeface="Consolas" panose="020B0609020204030204" pitchFamily="49" charset="0"/>
              </a:rPr>
            </a:br>
            <a:r>
              <a:rPr lang="en-US" altLang="ja-JP" sz="900" dirty="0">
                <a:solidFill>
                  <a:schemeClr val="bg1">
                    <a:lumMod val="65000"/>
                  </a:schemeClr>
                </a:solidFill>
                <a:effectLst/>
                <a:latin typeface="Consolas" panose="020B0609020204030204" pitchFamily="49" charset="0"/>
              </a:rPr>
              <a:t>type </a:t>
            </a:r>
            <a:r>
              <a:rPr lang="en-US" altLang="ja-JP" sz="900" dirty="0" err="1">
                <a:solidFill>
                  <a:schemeClr val="bg1">
                    <a:lumMod val="65000"/>
                  </a:schemeClr>
                </a:solidFill>
                <a:effectLst/>
                <a:latin typeface="Consolas" panose="020B0609020204030204" pitchFamily="49" charset="0"/>
              </a:rPr>
              <a:t>Todo</a:t>
            </a:r>
            <a:r>
              <a:rPr lang="en-US" altLang="ja-JP" sz="900" dirty="0">
                <a:solidFill>
                  <a:schemeClr val="bg1">
                    <a:lumMod val="65000"/>
                  </a:schemeClr>
                </a:solidFill>
                <a:effectLst/>
                <a:latin typeface="Consolas" panose="020B0609020204030204" pitchFamily="49" charset="0"/>
              </a:rPr>
              <a:t> = {</a:t>
            </a:r>
          </a:p>
          <a:p>
            <a:r>
              <a:rPr lang="ja-JP" altLang="en-US" sz="900" dirty="0">
                <a:solidFill>
                  <a:schemeClr val="bg1">
                    <a:lumMod val="65000"/>
                  </a:schemeClr>
                </a:solidFill>
                <a:effectLst/>
                <a:latin typeface="Consolas" panose="020B0609020204030204" pitchFamily="49" charset="0"/>
              </a:rPr>
              <a:t>  ・・・</a:t>
            </a:r>
            <a:endParaRPr lang="en-US" altLang="ja-JP" sz="900" dirty="0">
              <a:solidFill>
                <a:schemeClr val="bg1">
                  <a:lumMod val="65000"/>
                </a:schemeClr>
              </a:solidFill>
              <a:effectLst/>
              <a:latin typeface="Consolas" panose="020B0609020204030204" pitchFamily="49" charset="0"/>
            </a:endParaRPr>
          </a:p>
          <a:p>
            <a:r>
              <a:rPr lang="en-US" altLang="ja-JP" sz="900" dirty="0">
                <a:solidFill>
                  <a:schemeClr val="bg1">
                    <a:lumMod val="65000"/>
                  </a:schemeClr>
                </a:solidFill>
                <a:effectLst/>
                <a:latin typeface="Consolas" panose="020B0609020204030204" pitchFamily="49" charset="0"/>
              </a:rPr>
              <a:t>}</a:t>
            </a:r>
          </a:p>
          <a:p>
            <a:br>
              <a:rPr lang="en-US" altLang="ja-JP" sz="900" dirty="0">
                <a:solidFill>
                  <a:schemeClr val="bg1">
                    <a:lumMod val="65000"/>
                  </a:schemeClr>
                </a:solidFill>
                <a:effectLst/>
                <a:latin typeface="Consolas" panose="020B0609020204030204" pitchFamily="49" charset="0"/>
              </a:rPr>
            </a:br>
            <a:r>
              <a:rPr lang="en-US" altLang="ja-JP" sz="900" dirty="0">
                <a:solidFill>
                  <a:schemeClr val="bg1">
                    <a:lumMod val="65000"/>
                  </a:schemeClr>
                </a:solidFill>
                <a:effectLst/>
                <a:latin typeface="Consolas" panose="020B0609020204030204" pitchFamily="49" charset="0"/>
              </a:rPr>
              <a:t>export const </a:t>
            </a:r>
            <a:r>
              <a:rPr lang="en-US" altLang="ja-JP" sz="900" dirty="0" err="1">
                <a:solidFill>
                  <a:schemeClr val="bg1">
                    <a:lumMod val="65000"/>
                  </a:schemeClr>
                </a:solidFill>
                <a:effectLst/>
                <a:latin typeface="Consolas" panose="020B0609020204030204" pitchFamily="49" charset="0"/>
              </a:rPr>
              <a:t>TodoBoard</a:t>
            </a:r>
            <a:r>
              <a:rPr lang="en-US" altLang="ja-JP" sz="900" dirty="0">
                <a:solidFill>
                  <a:schemeClr val="bg1">
                    <a:lumMod val="65000"/>
                  </a:schemeClr>
                </a:solidFill>
                <a:effectLst/>
                <a:latin typeface="Consolas" panose="020B0609020204030204" pitchFamily="49" charset="0"/>
              </a:rPr>
              <a:t>: </a:t>
            </a:r>
            <a:r>
              <a:rPr lang="en-US" altLang="ja-JP" sz="900" dirty="0" err="1">
                <a:solidFill>
                  <a:schemeClr val="bg1">
                    <a:lumMod val="65000"/>
                  </a:schemeClr>
                </a:solidFill>
                <a:effectLst/>
                <a:latin typeface="Consolas" panose="020B0609020204030204" pitchFamily="49" charset="0"/>
              </a:rPr>
              <a:t>React.FC</a:t>
            </a:r>
            <a:r>
              <a:rPr lang="en-US" altLang="ja-JP" sz="900" dirty="0">
                <a:solidFill>
                  <a:schemeClr val="bg1">
                    <a:lumMod val="65000"/>
                  </a:schemeClr>
                </a:solidFill>
                <a:effectLst/>
                <a:latin typeface="Consolas" panose="020B0609020204030204" pitchFamily="49" charset="0"/>
              </a:rPr>
              <a:t> = () =&gt; {</a:t>
            </a:r>
          </a:p>
          <a:p>
            <a:br>
              <a:rPr lang="en-US" altLang="ja-JP" sz="900" dirty="0">
                <a:solidFill>
                  <a:schemeClr val="bg1">
                    <a:lumMod val="65000"/>
                  </a:schemeClr>
                </a:solidFill>
                <a:effectLst/>
                <a:latin typeface="Consolas" panose="020B0609020204030204" pitchFamily="49" charset="0"/>
              </a:rPr>
            </a:br>
            <a:r>
              <a:rPr lang="en-US" altLang="ja-JP" sz="900" dirty="0">
                <a:solidFill>
                  <a:schemeClr val="bg1">
                    <a:lumMod val="65000"/>
                  </a:schemeClr>
                </a:solidFill>
                <a:effectLst/>
                <a:latin typeface="Consolas" panose="020B0609020204030204" pitchFamily="49" charset="0"/>
              </a:rPr>
              <a:t>  const [</a:t>
            </a:r>
            <a:r>
              <a:rPr lang="en-US" altLang="ja-JP" sz="900" dirty="0" err="1">
                <a:solidFill>
                  <a:schemeClr val="bg1">
                    <a:lumMod val="65000"/>
                  </a:schemeClr>
                </a:solidFill>
                <a:effectLst/>
                <a:latin typeface="Consolas" panose="020B0609020204030204" pitchFamily="49" charset="0"/>
              </a:rPr>
              <a:t>todos</a:t>
            </a:r>
            <a:r>
              <a:rPr lang="en-US" altLang="ja-JP" sz="900" dirty="0">
                <a:solidFill>
                  <a:schemeClr val="bg1">
                    <a:lumMod val="65000"/>
                  </a:schemeClr>
                </a:solidFill>
                <a:effectLst/>
                <a:latin typeface="Consolas" panose="020B0609020204030204" pitchFamily="49" charset="0"/>
              </a:rPr>
              <a:t>, </a:t>
            </a:r>
            <a:r>
              <a:rPr lang="en-US" altLang="ja-JP" sz="900" dirty="0" err="1">
                <a:solidFill>
                  <a:schemeClr val="bg1">
                    <a:lumMod val="65000"/>
                  </a:schemeClr>
                </a:solidFill>
                <a:effectLst/>
                <a:latin typeface="Consolas" panose="020B0609020204030204" pitchFamily="49" charset="0"/>
              </a:rPr>
              <a:t>setTodos</a:t>
            </a:r>
            <a:r>
              <a:rPr lang="en-US" altLang="ja-JP" sz="900" dirty="0">
                <a:solidFill>
                  <a:schemeClr val="bg1">
                    <a:lumMod val="65000"/>
                  </a:schemeClr>
                </a:solidFill>
                <a:effectLst/>
                <a:latin typeface="Consolas" panose="020B0609020204030204" pitchFamily="49" charset="0"/>
              </a:rPr>
              <a:t>] = </a:t>
            </a:r>
            <a:r>
              <a:rPr lang="en-US" altLang="ja-JP" sz="900" dirty="0" err="1">
                <a:solidFill>
                  <a:schemeClr val="bg1">
                    <a:lumMod val="65000"/>
                  </a:schemeClr>
                </a:solidFill>
                <a:effectLst/>
                <a:latin typeface="Consolas" panose="020B0609020204030204" pitchFamily="49" charset="0"/>
              </a:rPr>
              <a:t>useState</a:t>
            </a:r>
            <a:r>
              <a:rPr lang="en-US" altLang="ja-JP" sz="900" dirty="0">
                <a:solidFill>
                  <a:schemeClr val="bg1">
                    <a:lumMod val="65000"/>
                  </a:schemeClr>
                </a:solidFill>
                <a:effectLst/>
                <a:latin typeface="Consolas" panose="020B0609020204030204" pitchFamily="49" charset="0"/>
              </a:rPr>
              <a:t>&lt;</a:t>
            </a:r>
            <a:r>
              <a:rPr lang="en-US" altLang="ja-JP" sz="900" dirty="0" err="1">
                <a:solidFill>
                  <a:schemeClr val="bg1">
                    <a:lumMod val="65000"/>
                  </a:schemeClr>
                </a:solidFill>
                <a:effectLst/>
                <a:latin typeface="Consolas" panose="020B0609020204030204" pitchFamily="49" charset="0"/>
              </a:rPr>
              <a:t>Todo</a:t>
            </a:r>
            <a:r>
              <a:rPr lang="en-US" altLang="ja-JP" sz="900" dirty="0">
                <a:solidFill>
                  <a:schemeClr val="bg1">
                    <a:lumMod val="65000"/>
                  </a:schemeClr>
                </a:solidFill>
                <a:effectLst/>
                <a:latin typeface="Consolas" panose="020B0609020204030204" pitchFamily="49" charset="0"/>
              </a:rPr>
              <a:t>[]&gt;([]);</a:t>
            </a:r>
          </a:p>
          <a:p>
            <a:br>
              <a:rPr lang="en-US" altLang="ja-JP" sz="900" dirty="0">
                <a:solidFill>
                  <a:schemeClr val="bg1">
                    <a:lumMod val="65000"/>
                  </a:schemeClr>
                </a:solidFill>
                <a:effectLst/>
                <a:latin typeface="Consolas" panose="020B0609020204030204" pitchFamily="49" charset="0"/>
              </a:rPr>
            </a:br>
            <a:r>
              <a:rPr lang="en-US" altLang="ja-JP" sz="900" dirty="0">
                <a:solidFill>
                  <a:schemeClr val="bg1">
                    <a:lumMod val="65000"/>
                  </a:schemeClr>
                </a:solidFill>
                <a:effectLst/>
                <a:latin typeface="Consolas" panose="020B0609020204030204" pitchFamily="49" charset="0"/>
              </a:rPr>
              <a:t>  </a:t>
            </a:r>
            <a:r>
              <a:rPr lang="en-US" altLang="ja-JP" sz="900" dirty="0" err="1">
                <a:solidFill>
                  <a:schemeClr val="bg1">
                    <a:lumMod val="65000"/>
                  </a:schemeClr>
                </a:solidFill>
                <a:effectLst/>
                <a:latin typeface="Consolas" panose="020B0609020204030204" pitchFamily="49" charset="0"/>
              </a:rPr>
              <a:t>useEffect</a:t>
            </a:r>
            <a:r>
              <a:rPr lang="en-US" altLang="ja-JP" sz="900" dirty="0">
                <a:solidFill>
                  <a:schemeClr val="bg1">
                    <a:lumMod val="65000"/>
                  </a:schemeClr>
                </a:solidFill>
                <a:effectLst/>
                <a:latin typeface="Consolas" panose="020B0609020204030204" pitchFamily="49" charset="0"/>
              </a:rPr>
              <a:t>(() =&gt; {</a:t>
            </a:r>
          </a:p>
          <a:p>
            <a:r>
              <a:rPr lang="en-US" altLang="ja-JP" sz="900" dirty="0">
                <a:solidFill>
                  <a:srgbClr val="1A1A1A"/>
                </a:solidFill>
                <a:effectLst/>
                <a:latin typeface="Consolas" panose="020B0609020204030204" pitchFamily="49" charset="0"/>
              </a:rPr>
              <a:t>    </a:t>
            </a:r>
            <a:r>
              <a:rPr lang="en-US" altLang="ja-JP" sz="900" dirty="0" err="1">
                <a:solidFill>
                  <a:srgbClr val="A56416"/>
                </a:solidFill>
                <a:effectLst/>
                <a:latin typeface="Consolas" panose="020B0609020204030204" pitchFamily="49" charset="0"/>
              </a:rPr>
              <a:t>BackendService</a:t>
            </a:r>
            <a:r>
              <a:rPr lang="en-US" altLang="ja-JP" sz="900" dirty="0" err="1">
                <a:solidFill>
                  <a:srgbClr val="1A1A1A"/>
                </a:solidFill>
                <a:effectLst/>
                <a:latin typeface="Consolas" panose="020B0609020204030204" pitchFamily="49" charset="0"/>
              </a:rPr>
              <a:t>.</a:t>
            </a:r>
            <a:r>
              <a:rPr lang="en-US" altLang="ja-JP" sz="900" dirty="0" err="1">
                <a:solidFill>
                  <a:srgbClr val="C94824"/>
                </a:solidFill>
                <a:effectLst/>
                <a:latin typeface="Consolas" panose="020B0609020204030204" pitchFamily="49" charset="0"/>
              </a:rPr>
              <a:t>getTodos</a:t>
            </a:r>
            <a:r>
              <a:rPr lang="en-US" altLang="ja-JP" sz="900" dirty="0">
                <a:solidFill>
                  <a:srgbClr val="1A1A1A"/>
                </a:solidFill>
                <a:effectLst/>
                <a:latin typeface="Consolas" panose="020B0609020204030204" pitchFamily="49" charset="0"/>
              </a:rPr>
              <a:t>()</a:t>
            </a:r>
          </a:p>
          <a:p>
            <a:r>
              <a:rPr lang="en-US" altLang="ja-JP" sz="900" dirty="0">
                <a:solidFill>
                  <a:srgbClr val="1A1A1A"/>
                </a:solidFill>
                <a:effectLst/>
                <a:latin typeface="Consolas" panose="020B0609020204030204" pitchFamily="49" charset="0"/>
              </a:rPr>
              <a:t>      .</a:t>
            </a:r>
            <a:r>
              <a:rPr lang="en-US" altLang="ja-JP" sz="900" dirty="0">
                <a:solidFill>
                  <a:srgbClr val="C94824"/>
                </a:solidFill>
                <a:effectLst/>
                <a:latin typeface="Consolas" panose="020B0609020204030204" pitchFamily="49" charset="0"/>
              </a:rPr>
              <a:t>then</a:t>
            </a:r>
            <a:r>
              <a:rPr lang="en-US" altLang="ja-JP" sz="900" dirty="0">
                <a:solidFill>
                  <a:srgbClr val="1A1A1A"/>
                </a:solidFill>
                <a:effectLst/>
                <a:latin typeface="Consolas" panose="020B0609020204030204" pitchFamily="49" charset="0"/>
              </a:rPr>
              <a:t>(</a:t>
            </a:r>
            <a:r>
              <a:rPr lang="en-US" altLang="ja-JP" sz="900" dirty="0">
                <a:solidFill>
                  <a:srgbClr val="3778B7"/>
                </a:solidFill>
                <a:effectLst/>
                <a:latin typeface="Consolas" panose="020B0609020204030204" pitchFamily="49" charset="0"/>
              </a:rPr>
              <a:t>response</a:t>
            </a:r>
            <a:r>
              <a:rPr lang="en-US" altLang="ja-JP" sz="900" dirty="0">
                <a:solidFill>
                  <a:srgbClr val="1A1A1A"/>
                </a:solidFill>
                <a:effectLst/>
                <a:latin typeface="Consolas" panose="020B0609020204030204" pitchFamily="49" charset="0"/>
              </a:rPr>
              <a:t> </a:t>
            </a:r>
            <a:r>
              <a:rPr lang="en-US" altLang="ja-JP" sz="900" dirty="0">
                <a:solidFill>
                  <a:srgbClr val="A56416"/>
                </a:solidFill>
                <a:effectLst/>
                <a:latin typeface="Consolas" panose="020B0609020204030204" pitchFamily="49" charset="0"/>
              </a:rPr>
              <a:t>=&gt;</a:t>
            </a:r>
            <a:r>
              <a:rPr lang="en-US" altLang="ja-JP" sz="900" dirty="0">
                <a:solidFill>
                  <a:srgbClr val="1A1A1A"/>
                </a:solidFill>
                <a:effectLst/>
                <a:latin typeface="Consolas" panose="020B0609020204030204" pitchFamily="49" charset="0"/>
              </a:rPr>
              <a:t> </a:t>
            </a:r>
            <a:r>
              <a:rPr lang="en-US" altLang="ja-JP" sz="900" dirty="0" err="1">
                <a:solidFill>
                  <a:srgbClr val="C94824"/>
                </a:solidFill>
                <a:effectLst/>
                <a:latin typeface="Consolas" panose="020B0609020204030204" pitchFamily="49" charset="0"/>
              </a:rPr>
              <a:t>setTodos</a:t>
            </a:r>
            <a:r>
              <a:rPr lang="en-US" altLang="ja-JP" sz="900" dirty="0">
                <a:solidFill>
                  <a:srgbClr val="1A1A1A"/>
                </a:solidFill>
                <a:effectLst/>
                <a:latin typeface="Consolas" panose="020B0609020204030204" pitchFamily="49" charset="0"/>
              </a:rPr>
              <a:t>(</a:t>
            </a:r>
            <a:r>
              <a:rPr lang="en-US" altLang="ja-JP" sz="900" dirty="0">
                <a:solidFill>
                  <a:srgbClr val="3778B7"/>
                </a:solidFill>
                <a:effectLst/>
                <a:latin typeface="Consolas" panose="020B0609020204030204" pitchFamily="49" charset="0"/>
              </a:rPr>
              <a:t>response</a:t>
            </a:r>
            <a:r>
              <a:rPr lang="en-US" altLang="ja-JP" sz="900" dirty="0">
                <a:solidFill>
                  <a:srgbClr val="1A1A1A"/>
                </a:solidFill>
                <a:effectLst/>
                <a:latin typeface="Consolas" panose="020B0609020204030204" pitchFamily="49" charset="0"/>
              </a:rPr>
              <a:t>));</a:t>
            </a:r>
          </a:p>
          <a:p>
            <a:r>
              <a:rPr lang="en-US" altLang="ja-JP" sz="900" dirty="0">
                <a:solidFill>
                  <a:schemeClr val="bg1">
                    <a:lumMod val="65000"/>
                  </a:schemeClr>
                </a:solidFill>
                <a:effectLst/>
                <a:latin typeface="Consolas" panose="020B0609020204030204" pitchFamily="49" charset="0"/>
              </a:rPr>
              <a:t>  }, []);</a:t>
            </a:r>
          </a:p>
          <a:p>
            <a:br>
              <a:rPr lang="en-US" altLang="ja-JP" sz="900" dirty="0">
                <a:solidFill>
                  <a:schemeClr val="bg1">
                    <a:lumMod val="65000"/>
                  </a:schemeClr>
                </a:solidFill>
                <a:effectLst/>
                <a:latin typeface="Consolas" panose="020B0609020204030204" pitchFamily="49" charset="0"/>
              </a:rPr>
            </a:br>
            <a:r>
              <a:rPr lang="en-US" altLang="ja-JP" sz="900" dirty="0">
                <a:solidFill>
                  <a:schemeClr val="bg1">
                    <a:lumMod val="65000"/>
                  </a:schemeClr>
                </a:solidFill>
                <a:effectLst/>
                <a:latin typeface="Consolas" panose="020B0609020204030204" pitchFamily="49" charset="0"/>
              </a:rPr>
              <a:t>  return (</a:t>
            </a:r>
          </a:p>
          <a:p>
            <a:r>
              <a:rPr lang="ja-JP" altLang="en-US" sz="900" dirty="0">
                <a:solidFill>
                  <a:schemeClr val="bg1">
                    <a:lumMod val="65000"/>
                  </a:schemeClr>
                </a:solidFill>
                <a:effectLst/>
                <a:latin typeface="Consolas" panose="020B0609020204030204" pitchFamily="49" charset="0"/>
              </a:rPr>
              <a:t>    ・・・</a:t>
            </a:r>
            <a:endParaRPr lang="en-US" altLang="ja-JP" sz="900" dirty="0">
              <a:solidFill>
                <a:schemeClr val="bg1">
                  <a:lumMod val="65000"/>
                </a:schemeClr>
              </a:solidFill>
              <a:effectLst/>
              <a:latin typeface="Consolas" panose="020B0609020204030204" pitchFamily="49" charset="0"/>
            </a:endParaRPr>
          </a:p>
          <a:p>
            <a:r>
              <a:rPr lang="en-US" altLang="ja-JP" sz="900" dirty="0">
                <a:solidFill>
                  <a:schemeClr val="bg1">
                    <a:lumMod val="65000"/>
                  </a:schemeClr>
                </a:solidFill>
                <a:effectLst/>
                <a:latin typeface="Consolas" panose="020B0609020204030204" pitchFamily="49" charset="0"/>
              </a:rPr>
              <a:t>  );</a:t>
            </a:r>
          </a:p>
          <a:p>
            <a:r>
              <a:rPr lang="en-US" altLang="ja-JP" sz="900" dirty="0">
                <a:solidFill>
                  <a:schemeClr val="bg1">
                    <a:lumMod val="65000"/>
                  </a:schemeClr>
                </a:solidFill>
                <a:effectLst/>
                <a:latin typeface="Consolas" panose="020B0609020204030204" pitchFamily="49" charset="0"/>
              </a:rPr>
              <a:t>};</a:t>
            </a:r>
          </a:p>
        </p:txBody>
      </p:sp>
      <p:sp>
        <p:nvSpPr>
          <p:cNvPr id="7" name="矢印: 右 6">
            <a:extLst>
              <a:ext uri="{FF2B5EF4-FFF2-40B4-BE49-F238E27FC236}">
                <a16:creationId xmlns:a16="http://schemas.microsoft.com/office/drawing/2014/main" id="{5EDC45B2-EF7F-41F9-8023-8853333B9216}"/>
              </a:ext>
            </a:extLst>
          </p:cNvPr>
          <p:cNvSpPr/>
          <p:nvPr/>
        </p:nvSpPr>
        <p:spPr>
          <a:xfrm>
            <a:off x="3357625" y="3233554"/>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 name="テキスト ボックス 8">
            <a:extLst>
              <a:ext uri="{FF2B5EF4-FFF2-40B4-BE49-F238E27FC236}">
                <a16:creationId xmlns:a16="http://schemas.microsoft.com/office/drawing/2014/main" id="{73474BEF-1906-4E69-815C-371EBD79742C}"/>
              </a:ext>
            </a:extLst>
          </p:cNvPr>
          <p:cNvSpPr txBox="1"/>
          <p:nvPr/>
        </p:nvSpPr>
        <p:spPr>
          <a:xfrm>
            <a:off x="202818" y="1882423"/>
            <a:ext cx="3088353" cy="3093154"/>
          </a:xfrm>
          <a:prstGeom prst="rect">
            <a:avLst/>
          </a:prstGeom>
          <a:solidFill>
            <a:schemeClr val="accent3">
              <a:lumMod val="20000"/>
              <a:lumOff val="80000"/>
            </a:schemeClr>
          </a:solidFill>
        </p:spPr>
        <p:txBody>
          <a:bodyPr wrap="square" bIns="0" rtlCol="0">
            <a:spAutoFit/>
          </a:bodyPr>
          <a:lstStyle/>
          <a:p>
            <a:r>
              <a:rPr lang="en-US" altLang="ja-JP" sz="900" dirty="0">
                <a:solidFill>
                  <a:schemeClr val="bg1">
                    <a:lumMod val="65000"/>
                  </a:schemeClr>
                </a:solidFill>
                <a:effectLst/>
                <a:latin typeface="Consolas" panose="020B0609020204030204" pitchFamily="49" charset="0"/>
              </a:rPr>
              <a:t>import React, { </a:t>
            </a:r>
            <a:r>
              <a:rPr lang="en-US" altLang="ja-JP" sz="900" dirty="0" err="1">
                <a:solidFill>
                  <a:schemeClr val="bg1">
                    <a:lumMod val="65000"/>
                  </a:schemeClr>
                </a:solidFill>
                <a:effectLst/>
                <a:latin typeface="Consolas" panose="020B0609020204030204" pitchFamily="49" charset="0"/>
              </a:rPr>
              <a:t>useState</a:t>
            </a:r>
            <a:r>
              <a:rPr lang="en-US" altLang="ja-JP" sz="900" dirty="0">
                <a:solidFill>
                  <a:schemeClr val="bg1">
                    <a:lumMod val="65000"/>
                  </a:schemeClr>
                </a:solidFill>
                <a:effectLst/>
                <a:latin typeface="Consolas" panose="020B0609020204030204" pitchFamily="49" charset="0"/>
              </a:rPr>
              <a:t> } from "react";</a:t>
            </a:r>
          </a:p>
          <a:p>
            <a:r>
              <a:rPr lang="en-US" altLang="ja-JP" sz="900" dirty="0">
                <a:solidFill>
                  <a:schemeClr val="bg1">
                    <a:lumMod val="65000"/>
                  </a:schemeClr>
                </a:solidFill>
                <a:effectLst/>
                <a:latin typeface="Consolas" panose="020B0609020204030204" pitchFamily="49" charset="0"/>
              </a:rPr>
              <a:t>import './TodoBoard.css';</a:t>
            </a:r>
          </a:p>
          <a:p>
            <a:r>
              <a:rPr lang="en-US" altLang="ja-JP" sz="900" dirty="0">
                <a:solidFill>
                  <a:schemeClr val="bg1">
                    <a:lumMod val="65000"/>
                  </a:schemeClr>
                </a:solidFill>
                <a:effectLst/>
                <a:latin typeface="Consolas" panose="020B0609020204030204" pitchFamily="49" charset="0"/>
              </a:rPr>
              <a:t>import { </a:t>
            </a:r>
            <a:r>
              <a:rPr lang="en-US" altLang="ja-JP" sz="900" dirty="0" err="1">
                <a:solidFill>
                  <a:schemeClr val="bg1">
                    <a:lumMod val="65000"/>
                  </a:schemeClr>
                </a:solidFill>
                <a:effectLst/>
                <a:latin typeface="Consolas" panose="020B0609020204030204" pitchFamily="49" charset="0"/>
              </a:rPr>
              <a:t>TodoFilter</a:t>
            </a:r>
            <a:r>
              <a:rPr lang="en-US" altLang="ja-JP" sz="900" dirty="0">
                <a:solidFill>
                  <a:schemeClr val="bg1">
                    <a:lumMod val="65000"/>
                  </a:schemeClr>
                </a:solidFill>
                <a:effectLst/>
                <a:latin typeface="Consolas" panose="020B0609020204030204" pitchFamily="49" charset="0"/>
              </a:rPr>
              <a:t> } from "./</a:t>
            </a:r>
            <a:r>
              <a:rPr lang="en-US" altLang="ja-JP" sz="900" dirty="0" err="1">
                <a:solidFill>
                  <a:schemeClr val="bg1">
                    <a:lumMod val="65000"/>
                  </a:schemeClr>
                </a:solidFill>
                <a:effectLst/>
                <a:latin typeface="Consolas" panose="020B0609020204030204" pitchFamily="49" charset="0"/>
              </a:rPr>
              <a:t>TodoFilter</a:t>
            </a:r>
            <a:r>
              <a:rPr lang="en-US" altLang="ja-JP" sz="900" dirty="0">
                <a:solidFill>
                  <a:schemeClr val="bg1">
                    <a:lumMod val="65000"/>
                  </a:schemeClr>
                </a:solidFill>
                <a:effectLst/>
                <a:latin typeface="Consolas" panose="020B0609020204030204" pitchFamily="49" charset="0"/>
              </a:rPr>
              <a:t>";</a:t>
            </a:r>
          </a:p>
          <a:p>
            <a:r>
              <a:rPr lang="en-US" altLang="ja-JP" sz="900" dirty="0">
                <a:solidFill>
                  <a:schemeClr val="bg1">
                    <a:lumMod val="65000"/>
                  </a:schemeClr>
                </a:solidFill>
                <a:effectLst/>
                <a:latin typeface="Consolas" panose="020B0609020204030204" pitchFamily="49" charset="0"/>
              </a:rPr>
              <a:t>import { </a:t>
            </a:r>
            <a:r>
              <a:rPr lang="en-US" altLang="ja-JP" sz="900" dirty="0" err="1">
                <a:solidFill>
                  <a:schemeClr val="bg1">
                    <a:lumMod val="65000"/>
                  </a:schemeClr>
                </a:solidFill>
                <a:effectLst/>
                <a:latin typeface="Consolas" panose="020B0609020204030204" pitchFamily="49" charset="0"/>
              </a:rPr>
              <a:t>TodoForm</a:t>
            </a:r>
            <a:r>
              <a:rPr lang="en-US" altLang="ja-JP" sz="900" dirty="0">
                <a:solidFill>
                  <a:schemeClr val="bg1">
                    <a:lumMod val="65000"/>
                  </a:schemeClr>
                </a:solidFill>
                <a:effectLst/>
                <a:latin typeface="Consolas" panose="020B0609020204030204" pitchFamily="49" charset="0"/>
              </a:rPr>
              <a:t> } from "./</a:t>
            </a:r>
            <a:r>
              <a:rPr lang="en-US" altLang="ja-JP" sz="900" dirty="0" err="1">
                <a:solidFill>
                  <a:schemeClr val="bg1">
                    <a:lumMod val="65000"/>
                  </a:schemeClr>
                </a:solidFill>
                <a:effectLst/>
                <a:latin typeface="Consolas" panose="020B0609020204030204" pitchFamily="49" charset="0"/>
              </a:rPr>
              <a:t>TodoForm</a:t>
            </a:r>
            <a:r>
              <a:rPr lang="en-US" altLang="ja-JP" sz="900" dirty="0">
                <a:solidFill>
                  <a:schemeClr val="bg1">
                    <a:lumMod val="65000"/>
                  </a:schemeClr>
                </a:solidFill>
                <a:effectLst/>
                <a:latin typeface="Consolas" panose="020B0609020204030204" pitchFamily="49" charset="0"/>
              </a:rPr>
              <a:t>";</a:t>
            </a:r>
          </a:p>
          <a:p>
            <a:r>
              <a:rPr lang="en-US" altLang="ja-JP" sz="900" dirty="0">
                <a:solidFill>
                  <a:schemeClr val="bg1">
                    <a:lumMod val="65000"/>
                  </a:schemeClr>
                </a:solidFill>
                <a:effectLst/>
                <a:latin typeface="Consolas" panose="020B0609020204030204" pitchFamily="49" charset="0"/>
              </a:rPr>
              <a:t>import { </a:t>
            </a:r>
            <a:r>
              <a:rPr lang="en-US" altLang="ja-JP" sz="900" dirty="0" err="1">
                <a:solidFill>
                  <a:schemeClr val="bg1">
                    <a:lumMod val="65000"/>
                  </a:schemeClr>
                </a:solidFill>
                <a:effectLst/>
                <a:latin typeface="Consolas" panose="020B0609020204030204" pitchFamily="49" charset="0"/>
              </a:rPr>
              <a:t>TodoList</a:t>
            </a:r>
            <a:r>
              <a:rPr lang="en-US" altLang="ja-JP" sz="900" dirty="0">
                <a:solidFill>
                  <a:schemeClr val="bg1">
                    <a:lumMod val="65000"/>
                  </a:schemeClr>
                </a:solidFill>
                <a:effectLst/>
                <a:latin typeface="Consolas" panose="020B0609020204030204" pitchFamily="49" charset="0"/>
              </a:rPr>
              <a:t> } from "./</a:t>
            </a:r>
            <a:r>
              <a:rPr lang="en-US" altLang="ja-JP" sz="900" dirty="0" err="1">
                <a:solidFill>
                  <a:schemeClr val="bg1">
                    <a:lumMod val="65000"/>
                  </a:schemeClr>
                </a:solidFill>
                <a:effectLst/>
                <a:latin typeface="Consolas" panose="020B0609020204030204" pitchFamily="49" charset="0"/>
              </a:rPr>
              <a:t>TodoList</a:t>
            </a:r>
            <a:r>
              <a:rPr lang="en-US" altLang="ja-JP" sz="900" dirty="0">
                <a:solidFill>
                  <a:schemeClr val="bg1">
                    <a:lumMod val="65000"/>
                  </a:schemeClr>
                </a:solidFill>
                <a:effectLst/>
                <a:latin typeface="Consolas" panose="020B0609020204030204" pitchFamily="49" charset="0"/>
              </a:rPr>
              <a:t>";</a:t>
            </a:r>
          </a:p>
          <a:p>
            <a:br>
              <a:rPr lang="en-US" altLang="ja-JP" sz="900" dirty="0">
                <a:solidFill>
                  <a:schemeClr val="bg1">
                    <a:lumMod val="65000"/>
                  </a:schemeClr>
                </a:solidFill>
                <a:effectLst/>
                <a:latin typeface="Consolas" panose="020B0609020204030204" pitchFamily="49" charset="0"/>
              </a:rPr>
            </a:br>
            <a:r>
              <a:rPr lang="en-US" altLang="ja-JP" sz="900" dirty="0">
                <a:solidFill>
                  <a:schemeClr val="bg1">
                    <a:lumMod val="65000"/>
                  </a:schemeClr>
                </a:solidFill>
                <a:effectLst/>
                <a:latin typeface="Consolas" panose="020B0609020204030204" pitchFamily="49" charset="0"/>
              </a:rPr>
              <a:t>type </a:t>
            </a:r>
            <a:r>
              <a:rPr lang="en-US" altLang="ja-JP" sz="900" dirty="0" err="1">
                <a:solidFill>
                  <a:schemeClr val="bg1">
                    <a:lumMod val="65000"/>
                  </a:schemeClr>
                </a:solidFill>
                <a:effectLst/>
                <a:latin typeface="Consolas" panose="020B0609020204030204" pitchFamily="49" charset="0"/>
              </a:rPr>
              <a:t>Todo</a:t>
            </a:r>
            <a:r>
              <a:rPr lang="en-US" altLang="ja-JP" sz="900" dirty="0">
                <a:solidFill>
                  <a:schemeClr val="bg1">
                    <a:lumMod val="65000"/>
                  </a:schemeClr>
                </a:solidFill>
                <a:effectLst/>
                <a:latin typeface="Consolas" panose="020B0609020204030204" pitchFamily="49" charset="0"/>
              </a:rPr>
              <a:t> = {</a:t>
            </a:r>
          </a:p>
          <a:p>
            <a:r>
              <a:rPr lang="en-US" altLang="ja-JP" sz="900" dirty="0">
                <a:solidFill>
                  <a:schemeClr val="bg1">
                    <a:lumMod val="65000"/>
                  </a:schemeClr>
                </a:solidFill>
                <a:effectLst/>
                <a:latin typeface="Consolas" panose="020B0609020204030204" pitchFamily="49" charset="0"/>
              </a:rPr>
              <a:t>  </a:t>
            </a:r>
            <a:r>
              <a:rPr lang="ja-JP" altLang="en-US" sz="900" dirty="0">
                <a:solidFill>
                  <a:schemeClr val="bg1">
                    <a:lumMod val="65000"/>
                  </a:schemeClr>
                </a:solidFill>
                <a:effectLst/>
                <a:latin typeface="Consolas" panose="020B0609020204030204" pitchFamily="49" charset="0"/>
              </a:rPr>
              <a:t>・・・</a:t>
            </a:r>
            <a:endParaRPr lang="en-US" altLang="ja-JP" sz="900" dirty="0">
              <a:solidFill>
                <a:schemeClr val="bg1">
                  <a:lumMod val="65000"/>
                </a:schemeClr>
              </a:solidFill>
              <a:effectLst/>
              <a:latin typeface="Consolas" panose="020B0609020204030204" pitchFamily="49" charset="0"/>
            </a:endParaRPr>
          </a:p>
          <a:p>
            <a:r>
              <a:rPr lang="en-US" altLang="ja-JP" sz="900" dirty="0">
                <a:solidFill>
                  <a:schemeClr val="bg1">
                    <a:lumMod val="65000"/>
                  </a:schemeClr>
                </a:solidFill>
                <a:effectLst/>
                <a:latin typeface="Consolas" panose="020B0609020204030204" pitchFamily="49" charset="0"/>
              </a:rPr>
              <a:t>}</a:t>
            </a:r>
          </a:p>
          <a:p>
            <a:br>
              <a:rPr lang="en-US" altLang="ja-JP" sz="900" dirty="0">
                <a:solidFill>
                  <a:schemeClr val="bg1">
                    <a:lumMod val="65000"/>
                  </a:schemeClr>
                </a:solidFill>
                <a:effectLst/>
                <a:latin typeface="Consolas" panose="020B0609020204030204" pitchFamily="49" charset="0"/>
              </a:rPr>
            </a:br>
            <a:r>
              <a:rPr lang="en-US" altLang="ja-JP" sz="900" dirty="0">
                <a:solidFill>
                  <a:schemeClr val="bg1">
                    <a:lumMod val="65000"/>
                  </a:schemeClr>
                </a:solidFill>
                <a:effectLst/>
                <a:latin typeface="Consolas" panose="020B0609020204030204" pitchFamily="49" charset="0"/>
              </a:rPr>
              <a:t>export const </a:t>
            </a:r>
            <a:r>
              <a:rPr lang="en-US" altLang="ja-JP" sz="900" dirty="0" err="1">
                <a:solidFill>
                  <a:schemeClr val="bg1">
                    <a:lumMod val="65000"/>
                  </a:schemeClr>
                </a:solidFill>
                <a:effectLst/>
                <a:latin typeface="Consolas" panose="020B0609020204030204" pitchFamily="49" charset="0"/>
              </a:rPr>
              <a:t>TodoBoard</a:t>
            </a:r>
            <a:r>
              <a:rPr lang="en-US" altLang="ja-JP" sz="900" dirty="0">
                <a:solidFill>
                  <a:schemeClr val="bg1">
                    <a:lumMod val="65000"/>
                  </a:schemeClr>
                </a:solidFill>
                <a:effectLst/>
                <a:latin typeface="Consolas" panose="020B0609020204030204" pitchFamily="49" charset="0"/>
              </a:rPr>
              <a:t>: </a:t>
            </a:r>
            <a:r>
              <a:rPr lang="en-US" altLang="ja-JP" sz="900" dirty="0" err="1">
                <a:solidFill>
                  <a:schemeClr val="bg1">
                    <a:lumMod val="65000"/>
                  </a:schemeClr>
                </a:solidFill>
                <a:effectLst/>
                <a:latin typeface="Consolas" panose="020B0609020204030204" pitchFamily="49" charset="0"/>
              </a:rPr>
              <a:t>React.FC</a:t>
            </a:r>
            <a:r>
              <a:rPr lang="en-US" altLang="ja-JP" sz="900" dirty="0">
                <a:solidFill>
                  <a:schemeClr val="bg1">
                    <a:lumMod val="65000"/>
                  </a:schemeClr>
                </a:solidFill>
                <a:effectLst/>
                <a:latin typeface="Consolas" panose="020B0609020204030204" pitchFamily="49" charset="0"/>
              </a:rPr>
              <a:t> = () =&gt; {</a:t>
            </a:r>
          </a:p>
          <a:p>
            <a:endParaRPr lang="en-US" altLang="ja-JP" sz="900" dirty="0">
              <a:solidFill>
                <a:srgbClr val="1A1A1A"/>
              </a:solidFill>
              <a:effectLst/>
              <a:latin typeface="Consolas" panose="020B0609020204030204" pitchFamily="49" charset="0"/>
            </a:endParaRPr>
          </a:p>
          <a:p>
            <a:r>
              <a:rPr lang="en-US" altLang="ja-JP" sz="900" dirty="0">
                <a:solidFill>
                  <a:srgbClr val="1A1A1A"/>
                </a:solidFill>
                <a:effectLst/>
                <a:latin typeface="Consolas" panose="020B0609020204030204" pitchFamily="49" charset="0"/>
              </a:rPr>
              <a:t>  </a:t>
            </a:r>
            <a:r>
              <a:rPr lang="en-US" altLang="ja-JP" sz="900" dirty="0">
                <a:solidFill>
                  <a:srgbClr val="B052A1"/>
                </a:solidFill>
                <a:effectLst/>
                <a:latin typeface="Consolas" panose="020B0609020204030204" pitchFamily="49" charset="0"/>
              </a:rPr>
              <a:t>const</a:t>
            </a:r>
            <a:r>
              <a:rPr lang="en-US" altLang="ja-JP" sz="900" dirty="0">
                <a:solidFill>
                  <a:srgbClr val="1A1A1A"/>
                </a:solidFill>
                <a:effectLst/>
                <a:latin typeface="Consolas" panose="020B0609020204030204" pitchFamily="49" charset="0"/>
              </a:rPr>
              <a:t> [</a:t>
            </a:r>
            <a:r>
              <a:rPr lang="en-US" altLang="ja-JP" sz="900" dirty="0" err="1">
                <a:solidFill>
                  <a:srgbClr val="3778B7"/>
                </a:solidFill>
                <a:effectLst/>
                <a:latin typeface="Consolas" panose="020B0609020204030204" pitchFamily="49" charset="0"/>
              </a:rPr>
              <a:t>todos</a:t>
            </a:r>
            <a:r>
              <a:rPr lang="en-US" altLang="ja-JP" sz="900" dirty="0">
                <a:solidFill>
                  <a:srgbClr val="1A1A1A"/>
                </a:solidFill>
                <a:effectLst/>
                <a:latin typeface="Consolas" panose="020B0609020204030204" pitchFamily="49" charset="0"/>
              </a:rPr>
              <a:t>] </a:t>
            </a:r>
            <a:r>
              <a:rPr lang="en-US" altLang="ja-JP" sz="900" dirty="0">
                <a:solidFill>
                  <a:srgbClr val="A56416"/>
                </a:solidFill>
                <a:effectLst/>
                <a:latin typeface="Consolas" panose="020B0609020204030204" pitchFamily="49" charset="0"/>
              </a:rPr>
              <a:t>=</a:t>
            </a:r>
            <a:r>
              <a:rPr lang="en-US" altLang="ja-JP" sz="900" dirty="0">
                <a:solidFill>
                  <a:srgbClr val="1A1A1A"/>
                </a:solidFill>
                <a:effectLst/>
                <a:latin typeface="Consolas" panose="020B0609020204030204" pitchFamily="49" charset="0"/>
              </a:rPr>
              <a:t> </a:t>
            </a:r>
            <a:r>
              <a:rPr lang="en-US" altLang="ja-JP" sz="900" dirty="0" err="1">
                <a:solidFill>
                  <a:srgbClr val="C94824"/>
                </a:solidFill>
                <a:effectLst/>
                <a:latin typeface="Consolas" panose="020B0609020204030204" pitchFamily="49" charset="0"/>
              </a:rPr>
              <a:t>useState</a:t>
            </a:r>
            <a:r>
              <a:rPr lang="en-US" altLang="ja-JP" sz="900" dirty="0">
                <a:solidFill>
                  <a:srgbClr val="1A1A1A"/>
                </a:solidFill>
                <a:effectLst/>
                <a:latin typeface="Consolas" panose="020B0609020204030204" pitchFamily="49" charset="0"/>
              </a:rPr>
              <a:t>&lt;</a:t>
            </a:r>
            <a:r>
              <a:rPr lang="en-US" altLang="ja-JP" sz="900" dirty="0" err="1">
                <a:solidFill>
                  <a:srgbClr val="A56416"/>
                </a:solidFill>
                <a:effectLst/>
                <a:latin typeface="Consolas" panose="020B0609020204030204" pitchFamily="49" charset="0"/>
              </a:rPr>
              <a:t>Todo</a:t>
            </a:r>
            <a:r>
              <a:rPr lang="en-US" altLang="ja-JP" sz="900" dirty="0">
                <a:solidFill>
                  <a:srgbClr val="1A1A1A"/>
                </a:solidFill>
                <a:effectLst/>
                <a:latin typeface="Consolas" panose="020B0609020204030204" pitchFamily="49" charset="0"/>
              </a:rPr>
              <a:t>[]&gt;([</a:t>
            </a:r>
          </a:p>
          <a:p>
            <a:r>
              <a:rPr lang="en-US" altLang="ja-JP" sz="900" dirty="0">
                <a:solidFill>
                  <a:srgbClr val="1A1A1A"/>
                </a:solidFill>
                <a:effectLst/>
                <a:latin typeface="Consolas" panose="020B0609020204030204" pitchFamily="49" charset="0"/>
              </a:rPr>
              <a:t>    { </a:t>
            </a:r>
            <a:r>
              <a:rPr lang="en-US" altLang="ja-JP" sz="900" dirty="0">
                <a:solidFill>
                  <a:srgbClr val="C94824"/>
                </a:solidFill>
                <a:effectLst/>
                <a:latin typeface="Consolas" panose="020B0609020204030204" pitchFamily="49" charset="0"/>
              </a:rPr>
              <a:t>text:</a:t>
            </a:r>
            <a:r>
              <a:rPr lang="en-US" altLang="ja-JP" sz="900" dirty="0">
                <a:solidFill>
                  <a:srgbClr val="1A1A1A"/>
                </a:solidFill>
                <a:effectLst/>
                <a:latin typeface="Consolas" panose="020B0609020204030204" pitchFamily="49" charset="0"/>
              </a:rPr>
              <a:t> </a:t>
            </a:r>
            <a:r>
              <a:rPr lang="en-US" altLang="ja-JP" sz="900" dirty="0">
                <a:solidFill>
                  <a:srgbClr val="428226"/>
                </a:solidFill>
                <a:effectLst/>
                <a:latin typeface="Consolas" panose="020B0609020204030204" pitchFamily="49" charset="0"/>
              </a:rPr>
              <a:t>"</a:t>
            </a:r>
            <a:r>
              <a:rPr lang="ja-JP" altLang="en-US" sz="900" dirty="0">
                <a:solidFill>
                  <a:srgbClr val="428226"/>
                </a:solidFill>
                <a:effectLst/>
                <a:latin typeface="Consolas" panose="020B0609020204030204" pitchFamily="49" charset="0"/>
              </a:rPr>
              <a:t>洗い物をする</a:t>
            </a:r>
            <a:r>
              <a:rPr lang="en-US" altLang="ja-JP" sz="900" dirty="0">
                <a:solidFill>
                  <a:srgbClr val="428226"/>
                </a:solidFill>
                <a:effectLst/>
                <a:latin typeface="Consolas" panose="020B0609020204030204" pitchFamily="49" charset="0"/>
              </a:rPr>
              <a:t>"</a:t>
            </a:r>
            <a:r>
              <a:rPr lang="en-US" altLang="ja-JP" sz="900" dirty="0">
                <a:solidFill>
                  <a:srgbClr val="1A1A1A"/>
                </a:solidFill>
                <a:effectLst/>
                <a:latin typeface="Consolas" panose="020B0609020204030204" pitchFamily="49" charset="0"/>
              </a:rPr>
              <a:t>, </a:t>
            </a:r>
            <a:r>
              <a:rPr lang="en-US" altLang="ja-JP" sz="900" dirty="0">
                <a:solidFill>
                  <a:srgbClr val="C94824"/>
                </a:solidFill>
                <a:effectLst/>
                <a:latin typeface="Consolas" panose="020B0609020204030204" pitchFamily="49" charset="0"/>
              </a:rPr>
              <a:t>completed:</a:t>
            </a:r>
            <a:r>
              <a:rPr lang="en-US" altLang="ja-JP" sz="900" dirty="0">
                <a:solidFill>
                  <a:srgbClr val="1A1A1A"/>
                </a:solidFill>
                <a:effectLst/>
                <a:latin typeface="Consolas" panose="020B0609020204030204" pitchFamily="49" charset="0"/>
              </a:rPr>
              <a:t> </a:t>
            </a:r>
            <a:r>
              <a:rPr lang="en-US" altLang="ja-JP" sz="900" dirty="0">
                <a:solidFill>
                  <a:srgbClr val="428226"/>
                </a:solidFill>
                <a:effectLst/>
                <a:latin typeface="Consolas" panose="020B0609020204030204" pitchFamily="49" charset="0"/>
              </a:rPr>
              <a:t>true</a:t>
            </a:r>
            <a:r>
              <a:rPr lang="en-US" altLang="ja-JP" sz="900" dirty="0">
                <a:solidFill>
                  <a:srgbClr val="1A1A1A"/>
                </a:solidFill>
                <a:effectLst/>
                <a:latin typeface="Consolas" panose="020B0609020204030204" pitchFamily="49" charset="0"/>
              </a:rPr>
              <a:t> },</a:t>
            </a:r>
          </a:p>
          <a:p>
            <a:r>
              <a:rPr lang="en-US" altLang="ja-JP" sz="900" dirty="0">
                <a:solidFill>
                  <a:srgbClr val="1A1A1A"/>
                </a:solidFill>
                <a:effectLst/>
                <a:latin typeface="Consolas" panose="020B0609020204030204" pitchFamily="49" charset="0"/>
              </a:rPr>
              <a:t>    { </a:t>
            </a:r>
            <a:r>
              <a:rPr lang="en-US" altLang="ja-JP" sz="900" dirty="0">
                <a:solidFill>
                  <a:srgbClr val="C94824"/>
                </a:solidFill>
                <a:effectLst/>
                <a:latin typeface="Consolas" panose="020B0609020204030204" pitchFamily="49" charset="0"/>
              </a:rPr>
              <a:t>text:</a:t>
            </a:r>
            <a:r>
              <a:rPr lang="en-US" altLang="ja-JP" sz="900" dirty="0">
                <a:solidFill>
                  <a:srgbClr val="1A1A1A"/>
                </a:solidFill>
                <a:effectLst/>
                <a:latin typeface="Consolas" panose="020B0609020204030204" pitchFamily="49" charset="0"/>
              </a:rPr>
              <a:t> </a:t>
            </a:r>
            <a:r>
              <a:rPr lang="en-US" altLang="ja-JP" sz="900" dirty="0">
                <a:solidFill>
                  <a:srgbClr val="428226"/>
                </a:solidFill>
                <a:effectLst/>
                <a:latin typeface="Consolas" panose="020B0609020204030204" pitchFamily="49" charset="0"/>
              </a:rPr>
              <a:t>"</a:t>
            </a:r>
            <a:r>
              <a:rPr lang="ja-JP" altLang="en-US" sz="900" dirty="0">
                <a:solidFill>
                  <a:srgbClr val="428226"/>
                </a:solidFill>
                <a:effectLst/>
                <a:latin typeface="Consolas" panose="020B0609020204030204" pitchFamily="49" charset="0"/>
              </a:rPr>
              <a:t>洗濯物を干す</a:t>
            </a:r>
            <a:r>
              <a:rPr lang="en-US" altLang="ja-JP" sz="900" dirty="0">
                <a:solidFill>
                  <a:srgbClr val="428226"/>
                </a:solidFill>
                <a:effectLst/>
                <a:latin typeface="Consolas" panose="020B0609020204030204" pitchFamily="49" charset="0"/>
              </a:rPr>
              <a:t>"</a:t>
            </a:r>
            <a:r>
              <a:rPr lang="en-US" altLang="ja-JP" sz="900" dirty="0">
                <a:solidFill>
                  <a:srgbClr val="1A1A1A"/>
                </a:solidFill>
                <a:effectLst/>
                <a:latin typeface="Consolas" panose="020B0609020204030204" pitchFamily="49" charset="0"/>
              </a:rPr>
              <a:t>, </a:t>
            </a:r>
            <a:r>
              <a:rPr lang="en-US" altLang="ja-JP" sz="900" dirty="0">
                <a:solidFill>
                  <a:srgbClr val="C94824"/>
                </a:solidFill>
                <a:effectLst/>
                <a:latin typeface="Consolas" panose="020B0609020204030204" pitchFamily="49" charset="0"/>
              </a:rPr>
              <a:t>completed:</a:t>
            </a:r>
            <a:r>
              <a:rPr lang="en-US" altLang="ja-JP" sz="900" dirty="0">
                <a:solidFill>
                  <a:srgbClr val="1A1A1A"/>
                </a:solidFill>
                <a:effectLst/>
                <a:latin typeface="Consolas" panose="020B0609020204030204" pitchFamily="49" charset="0"/>
              </a:rPr>
              <a:t> </a:t>
            </a:r>
            <a:r>
              <a:rPr lang="en-US" altLang="ja-JP" sz="900" dirty="0">
                <a:solidFill>
                  <a:srgbClr val="428226"/>
                </a:solidFill>
                <a:effectLst/>
                <a:latin typeface="Consolas" panose="020B0609020204030204" pitchFamily="49" charset="0"/>
              </a:rPr>
              <a:t>false</a:t>
            </a:r>
            <a:r>
              <a:rPr lang="en-US" altLang="ja-JP" sz="900" dirty="0">
                <a:solidFill>
                  <a:srgbClr val="1A1A1A"/>
                </a:solidFill>
                <a:effectLst/>
                <a:latin typeface="Consolas" panose="020B0609020204030204" pitchFamily="49" charset="0"/>
              </a:rPr>
              <a:t> },</a:t>
            </a:r>
          </a:p>
          <a:p>
            <a:r>
              <a:rPr lang="en-US" altLang="ja-JP" sz="900" dirty="0">
                <a:solidFill>
                  <a:srgbClr val="1A1A1A"/>
                </a:solidFill>
                <a:effectLst/>
                <a:latin typeface="Consolas" panose="020B0609020204030204" pitchFamily="49" charset="0"/>
              </a:rPr>
              <a:t>    { </a:t>
            </a:r>
            <a:r>
              <a:rPr lang="en-US" altLang="ja-JP" sz="900" dirty="0">
                <a:solidFill>
                  <a:srgbClr val="C94824"/>
                </a:solidFill>
                <a:effectLst/>
                <a:latin typeface="Consolas" panose="020B0609020204030204" pitchFamily="49" charset="0"/>
              </a:rPr>
              <a:t>text:</a:t>
            </a:r>
            <a:r>
              <a:rPr lang="en-US" altLang="ja-JP" sz="900" dirty="0">
                <a:solidFill>
                  <a:srgbClr val="1A1A1A"/>
                </a:solidFill>
                <a:effectLst/>
                <a:latin typeface="Consolas" panose="020B0609020204030204" pitchFamily="49" charset="0"/>
              </a:rPr>
              <a:t> </a:t>
            </a:r>
            <a:r>
              <a:rPr lang="en-US" altLang="ja-JP" sz="900" dirty="0">
                <a:solidFill>
                  <a:srgbClr val="428226"/>
                </a:solidFill>
                <a:effectLst/>
                <a:latin typeface="Consolas" panose="020B0609020204030204" pitchFamily="49" charset="0"/>
              </a:rPr>
              <a:t>"</a:t>
            </a:r>
            <a:r>
              <a:rPr lang="ja-JP" altLang="en-US" sz="900" dirty="0">
                <a:solidFill>
                  <a:srgbClr val="428226"/>
                </a:solidFill>
                <a:effectLst/>
                <a:latin typeface="Consolas" panose="020B0609020204030204" pitchFamily="49" charset="0"/>
              </a:rPr>
              <a:t>買い物へ行く</a:t>
            </a:r>
            <a:r>
              <a:rPr lang="en-US" altLang="ja-JP" sz="900" dirty="0">
                <a:solidFill>
                  <a:srgbClr val="428226"/>
                </a:solidFill>
                <a:effectLst/>
                <a:latin typeface="Consolas" panose="020B0609020204030204" pitchFamily="49" charset="0"/>
              </a:rPr>
              <a:t>"</a:t>
            </a:r>
            <a:r>
              <a:rPr lang="en-US" altLang="ja-JP" sz="900" dirty="0">
                <a:solidFill>
                  <a:srgbClr val="1A1A1A"/>
                </a:solidFill>
                <a:effectLst/>
                <a:latin typeface="Consolas" panose="020B0609020204030204" pitchFamily="49" charset="0"/>
              </a:rPr>
              <a:t>, </a:t>
            </a:r>
            <a:r>
              <a:rPr lang="en-US" altLang="ja-JP" sz="900" dirty="0">
                <a:solidFill>
                  <a:srgbClr val="C94824"/>
                </a:solidFill>
                <a:effectLst/>
                <a:latin typeface="Consolas" panose="020B0609020204030204" pitchFamily="49" charset="0"/>
              </a:rPr>
              <a:t>completed:</a:t>
            </a:r>
            <a:r>
              <a:rPr lang="en-US" altLang="ja-JP" sz="900" dirty="0">
                <a:solidFill>
                  <a:srgbClr val="1A1A1A"/>
                </a:solidFill>
                <a:effectLst/>
                <a:latin typeface="Consolas" panose="020B0609020204030204" pitchFamily="49" charset="0"/>
              </a:rPr>
              <a:t> </a:t>
            </a:r>
            <a:r>
              <a:rPr lang="en-US" altLang="ja-JP" sz="900" dirty="0">
                <a:solidFill>
                  <a:srgbClr val="428226"/>
                </a:solidFill>
                <a:effectLst/>
                <a:latin typeface="Consolas" panose="020B0609020204030204" pitchFamily="49" charset="0"/>
              </a:rPr>
              <a:t>false</a:t>
            </a:r>
            <a:r>
              <a:rPr lang="en-US" altLang="ja-JP" sz="900" dirty="0">
                <a:solidFill>
                  <a:srgbClr val="1A1A1A"/>
                </a:solidFill>
                <a:effectLst/>
                <a:latin typeface="Consolas" panose="020B0609020204030204" pitchFamily="49" charset="0"/>
              </a:rPr>
              <a:t> }</a:t>
            </a:r>
          </a:p>
          <a:p>
            <a:r>
              <a:rPr lang="ja-JP" altLang="en-US" sz="900" dirty="0">
                <a:solidFill>
                  <a:srgbClr val="1A1A1A"/>
                </a:solidFill>
                <a:latin typeface="Consolas" panose="020B0609020204030204" pitchFamily="49" charset="0"/>
              </a:rPr>
              <a:t>  </a:t>
            </a:r>
            <a:r>
              <a:rPr lang="en-US" altLang="ja-JP" sz="900" dirty="0">
                <a:solidFill>
                  <a:srgbClr val="1A1A1A"/>
                </a:solidFill>
                <a:effectLst/>
                <a:latin typeface="Consolas" panose="020B0609020204030204" pitchFamily="49" charset="0"/>
              </a:rPr>
              <a:t>]);</a:t>
            </a:r>
            <a:br>
              <a:rPr lang="en-US" altLang="ja-JP" sz="900" dirty="0">
                <a:solidFill>
                  <a:schemeClr val="bg1">
                    <a:lumMod val="65000"/>
                  </a:schemeClr>
                </a:solidFill>
                <a:effectLst/>
                <a:latin typeface="Consolas" panose="020B0609020204030204" pitchFamily="49" charset="0"/>
              </a:rPr>
            </a:br>
            <a:br>
              <a:rPr lang="en-US" altLang="ja-JP" sz="900" dirty="0">
                <a:solidFill>
                  <a:schemeClr val="bg1">
                    <a:lumMod val="65000"/>
                  </a:schemeClr>
                </a:solidFill>
                <a:effectLst/>
                <a:latin typeface="Consolas" panose="020B0609020204030204" pitchFamily="49" charset="0"/>
              </a:rPr>
            </a:br>
            <a:r>
              <a:rPr lang="en-US" altLang="ja-JP" sz="900" dirty="0">
                <a:solidFill>
                  <a:schemeClr val="bg1">
                    <a:lumMod val="65000"/>
                  </a:schemeClr>
                </a:solidFill>
                <a:effectLst/>
                <a:latin typeface="Consolas" panose="020B0609020204030204" pitchFamily="49" charset="0"/>
              </a:rPr>
              <a:t>  return (</a:t>
            </a:r>
          </a:p>
          <a:p>
            <a:r>
              <a:rPr lang="en-US" altLang="ja-JP" sz="900" dirty="0">
                <a:solidFill>
                  <a:schemeClr val="bg1">
                    <a:lumMod val="65000"/>
                  </a:schemeClr>
                </a:solidFill>
                <a:effectLst/>
                <a:latin typeface="Consolas" panose="020B0609020204030204" pitchFamily="49" charset="0"/>
              </a:rPr>
              <a:t>    </a:t>
            </a:r>
            <a:r>
              <a:rPr lang="ja-JP" altLang="en-US" sz="900" dirty="0">
                <a:solidFill>
                  <a:schemeClr val="bg1">
                    <a:lumMod val="65000"/>
                  </a:schemeClr>
                </a:solidFill>
                <a:latin typeface="Consolas" panose="020B0609020204030204" pitchFamily="49" charset="0"/>
              </a:rPr>
              <a:t>・・・</a:t>
            </a:r>
            <a:endParaRPr lang="en-US" altLang="ja-JP" sz="900" dirty="0">
              <a:solidFill>
                <a:schemeClr val="bg1">
                  <a:lumMod val="65000"/>
                </a:schemeClr>
              </a:solidFill>
              <a:latin typeface="Consolas" panose="020B0609020204030204" pitchFamily="49" charset="0"/>
            </a:endParaRPr>
          </a:p>
          <a:p>
            <a:r>
              <a:rPr lang="en-US" altLang="ja-JP" sz="900" dirty="0">
                <a:solidFill>
                  <a:schemeClr val="bg1">
                    <a:lumMod val="65000"/>
                  </a:schemeClr>
                </a:solidFill>
                <a:effectLst/>
                <a:latin typeface="Consolas" panose="020B0609020204030204" pitchFamily="49" charset="0"/>
              </a:rPr>
              <a:t>  );</a:t>
            </a:r>
          </a:p>
          <a:p>
            <a:r>
              <a:rPr lang="en-US" altLang="ja-JP" sz="900" dirty="0">
                <a:solidFill>
                  <a:schemeClr val="bg1">
                    <a:lumMod val="65000"/>
                  </a:schemeClr>
                </a:solidFill>
                <a:effectLst/>
                <a:latin typeface="Consolas" panose="020B0609020204030204" pitchFamily="49" charset="0"/>
              </a:rPr>
              <a:t>};</a:t>
            </a:r>
          </a:p>
        </p:txBody>
      </p:sp>
      <p:sp>
        <p:nvSpPr>
          <p:cNvPr id="15" name="テキスト ボックス 14">
            <a:extLst>
              <a:ext uri="{FF2B5EF4-FFF2-40B4-BE49-F238E27FC236}">
                <a16:creationId xmlns:a16="http://schemas.microsoft.com/office/drawing/2014/main" id="{40B44A7E-5AC1-481C-9069-CA04C00EAD3D}"/>
              </a:ext>
            </a:extLst>
          </p:cNvPr>
          <p:cNvSpPr txBox="1"/>
          <p:nvPr/>
        </p:nvSpPr>
        <p:spPr>
          <a:xfrm>
            <a:off x="3545551" y="5659809"/>
            <a:ext cx="4332160" cy="671659"/>
          </a:xfrm>
          <a:prstGeom prst="rect">
            <a:avLst/>
          </a:prstGeom>
          <a:solidFill>
            <a:schemeClr val="accent4"/>
          </a:solidFill>
        </p:spPr>
        <p:txBody>
          <a:bodyPr wrap="square" rtlCol="0">
            <a:spAutoFit/>
          </a:bodyPr>
          <a:lstStyle/>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コンポの状態に影響を与えることを副作用と言います。</a:t>
            </a: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副作用を実現する</a:t>
            </a:r>
            <a:r>
              <a:rPr kumimoji="1" lang="en-US" altLang="ja-JP" sz="1600" dirty="0">
                <a:solidFill>
                  <a:schemeClr val="bg1"/>
                </a:solidFill>
                <a:latin typeface="Meiryo UI" panose="020B0604030504040204" pitchFamily="50" charset="-128"/>
                <a:ea typeface="Meiryo UI" panose="020B0604030504040204" pitchFamily="50" charset="-128"/>
              </a:rPr>
              <a:t>effect</a:t>
            </a:r>
            <a:r>
              <a:rPr kumimoji="1" lang="ja-JP" altLang="en-US" sz="1600" dirty="0">
                <a:solidFill>
                  <a:schemeClr val="bg1"/>
                </a:solidFill>
                <a:latin typeface="Meiryo UI" panose="020B0604030504040204" pitchFamily="50" charset="-128"/>
                <a:ea typeface="Meiryo UI" panose="020B0604030504040204" pitchFamily="50" charset="-128"/>
              </a:rPr>
              <a:t>フックを使用します。</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
        <p:nvSpPr>
          <p:cNvPr id="17" name="テキスト ボックス 16">
            <a:extLst>
              <a:ext uri="{FF2B5EF4-FFF2-40B4-BE49-F238E27FC236}">
                <a16:creationId xmlns:a16="http://schemas.microsoft.com/office/drawing/2014/main" id="{E9EC5D2B-73D2-4C89-B1BB-A577620DF9D7}"/>
              </a:ext>
            </a:extLst>
          </p:cNvPr>
          <p:cNvSpPr txBox="1"/>
          <p:nvPr/>
        </p:nvSpPr>
        <p:spPr>
          <a:xfrm>
            <a:off x="8104835" y="5440581"/>
            <a:ext cx="3754729" cy="363882"/>
          </a:xfrm>
          <a:prstGeom prst="rect">
            <a:avLst/>
          </a:prstGeom>
          <a:solidFill>
            <a:schemeClr val="accent4"/>
          </a:solidFill>
        </p:spPr>
        <p:txBody>
          <a:bodyPr wrap="square" rtlCol="0">
            <a:spAutoFit/>
          </a:bodyPr>
          <a:lstStyle/>
          <a:p>
            <a:pPr>
              <a:lnSpc>
                <a:spcPts val="2400"/>
              </a:lnSpc>
            </a:pPr>
            <a:r>
              <a:rPr kumimoji="1" lang="en-US" altLang="ja-JP" sz="1600" dirty="0">
                <a:solidFill>
                  <a:schemeClr val="bg1"/>
                </a:solidFill>
                <a:latin typeface="Meiryo UI" panose="020B0604030504040204" pitchFamily="50" charset="-128"/>
                <a:ea typeface="Meiryo UI" panose="020B0604030504040204" pitchFamily="50" charset="-128"/>
              </a:rPr>
              <a:t>REST</a:t>
            </a:r>
            <a:r>
              <a:rPr kumimoji="1" lang="ja-JP" altLang="en-US" sz="1600" dirty="0">
                <a:solidFill>
                  <a:schemeClr val="bg1"/>
                </a:solidFill>
                <a:latin typeface="Meiryo UI" panose="020B0604030504040204" pitchFamily="50" charset="-128"/>
                <a:ea typeface="Meiryo UI" panose="020B0604030504040204" pitchFamily="50" charset="-128"/>
              </a:rPr>
              <a:t> </a:t>
            </a:r>
            <a:r>
              <a:rPr kumimoji="1" lang="en-US" altLang="ja-JP" sz="1600" dirty="0">
                <a:solidFill>
                  <a:schemeClr val="bg1"/>
                </a:solidFill>
                <a:latin typeface="Meiryo UI" panose="020B0604030504040204" pitchFamily="50" charset="-128"/>
                <a:ea typeface="Meiryo UI" panose="020B0604030504040204" pitchFamily="50" charset="-128"/>
              </a:rPr>
              <a:t>API</a:t>
            </a:r>
            <a:r>
              <a:rPr kumimoji="1" lang="ja-JP" altLang="en-US" sz="1600" dirty="0">
                <a:solidFill>
                  <a:schemeClr val="bg1"/>
                </a:solidFill>
                <a:latin typeface="Meiryo UI" panose="020B0604030504040204" pitchFamily="50" charset="-128"/>
                <a:ea typeface="Meiryo UI" panose="020B0604030504040204" pitchFamily="50" charset="-128"/>
              </a:rPr>
              <a:t>を呼び出すように変更します。</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
        <p:nvSpPr>
          <p:cNvPr id="19" name="矢印: 右 18">
            <a:extLst>
              <a:ext uri="{FF2B5EF4-FFF2-40B4-BE49-F238E27FC236}">
                <a16:creationId xmlns:a16="http://schemas.microsoft.com/office/drawing/2014/main" id="{BDA11A37-52F9-44DE-B192-471DC5001423}"/>
              </a:ext>
            </a:extLst>
          </p:cNvPr>
          <p:cNvSpPr/>
          <p:nvPr/>
        </p:nvSpPr>
        <p:spPr>
          <a:xfrm>
            <a:off x="7498384" y="3233553"/>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173480656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ToDo</a:t>
            </a:r>
            <a:r>
              <a:rPr kumimoji="1" lang="ja-JP" altLang="en-US" sz="2800" b="1" dirty="0">
                <a:latin typeface="Meiryo UI" panose="020B0604030504040204" pitchFamily="50" charset="-128"/>
                <a:ea typeface="Meiryo UI" panose="020B0604030504040204" pitchFamily="50" charset="-128"/>
              </a:rPr>
              <a:t>の一覧表示（動作確認）</a:t>
            </a:r>
          </a:p>
        </p:txBody>
      </p:sp>
      <p:pic>
        <p:nvPicPr>
          <p:cNvPr id="8" name="図 7">
            <a:extLst>
              <a:ext uri="{FF2B5EF4-FFF2-40B4-BE49-F238E27FC236}">
                <a16:creationId xmlns:a16="http://schemas.microsoft.com/office/drawing/2014/main" id="{CF72FC04-CBD0-4C9B-B613-FE5ADC040530}"/>
              </a:ext>
            </a:extLst>
          </p:cNvPr>
          <p:cNvPicPr>
            <a:picLocks noChangeAspect="1"/>
          </p:cNvPicPr>
          <p:nvPr/>
        </p:nvPicPr>
        <p:blipFill>
          <a:blip r:embed="rId3"/>
          <a:stretch>
            <a:fillRect/>
          </a:stretch>
        </p:blipFill>
        <p:spPr>
          <a:xfrm>
            <a:off x="3309055" y="4304553"/>
            <a:ext cx="4650402" cy="1558651"/>
          </a:xfrm>
          <a:prstGeom prst="rect">
            <a:avLst/>
          </a:prstGeom>
          <a:ln>
            <a:noFill/>
          </a:ln>
          <a:effectLst>
            <a:outerShdw blurRad="292100" dist="139700" dir="2700000" algn="tl" rotWithShape="0">
              <a:srgbClr val="333333">
                <a:alpha val="65000"/>
              </a:srgbClr>
            </a:outerShdw>
          </a:effectLst>
        </p:spPr>
      </p:pic>
      <p:sp>
        <p:nvSpPr>
          <p:cNvPr id="14" name="矢印: 右 13">
            <a:extLst>
              <a:ext uri="{FF2B5EF4-FFF2-40B4-BE49-F238E27FC236}">
                <a16:creationId xmlns:a16="http://schemas.microsoft.com/office/drawing/2014/main" id="{E5B7B055-36B5-417A-83D7-3E28C1454941}"/>
              </a:ext>
            </a:extLst>
          </p:cNvPr>
          <p:cNvSpPr/>
          <p:nvPr/>
        </p:nvSpPr>
        <p:spPr>
          <a:xfrm rot="11388774">
            <a:off x="6824534" y="5354012"/>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 name="スライド番号プレースホルダー 1">
            <a:extLst>
              <a:ext uri="{FF2B5EF4-FFF2-40B4-BE49-F238E27FC236}">
                <a16:creationId xmlns:a16="http://schemas.microsoft.com/office/drawing/2014/main" id="{8D604594-371E-4C88-9040-1D139D4FF993}"/>
              </a:ext>
            </a:extLst>
          </p:cNvPr>
          <p:cNvSpPr>
            <a:spLocks noGrp="1"/>
          </p:cNvSpPr>
          <p:nvPr>
            <p:ph type="sldNum" sz="quarter" idx="12"/>
          </p:nvPr>
        </p:nvSpPr>
        <p:spPr/>
        <p:txBody>
          <a:bodyPr/>
          <a:lstStyle/>
          <a:p>
            <a:fld id="{A783C381-2822-4F05-8A88-66F73725CF2D}" type="slidenum">
              <a:rPr kumimoji="1" lang="ja-JP" altLang="en-US" smtClean="0"/>
              <a:t>54</a:t>
            </a:fld>
            <a:endParaRPr kumimoji="1" lang="ja-JP" altLang="en-US"/>
          </a:p>
        </p:txBody>
      </p:sp>
      <p:sp>
        <p:nvSpPr>
          <p:cNvPr id="5" name="テキスト ボックス 4">
            <a:extLst>
              <a:ext uri="{FF2B5EF4-FFF2-40B4-BE49-F238E27FC236}">
                <a16:creationId xmlns:a16="http://schemas.microsoft.com/office/drawing/2014/main" id="{6FE031A2-9D0D-411B-9645-6D2D21DAC902}"/>
              </a:ext>
            </a:extLst>
          </p:cNvPr>
          <p:cNvSpPr txBox="1"/>
          <p:nvPr/>
        </p:nvSpPr>
        <p:spPr>
          <a:xfrm>
            <a:off x="715816" y="1308543"/>
            <a:ext cx="10888049" cy="2502865"/>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モックサーバを起動します。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frontend</a:t>
            </a:r>
            <a:r>
              <a:rPr kumimoji="1" lang="ja-JP" altLang="en-US" sz="2000" dirty="0">
                <a:latin typeface="Meiryo UI" panose="020B0604030504040204" pitchFamily="50" charset="-128"/>
                <a:ea typeface="Meiryo UI" panose="020B0604030504040204" pitchFamily="50" charset="-128"/>
              </a:rPr>
              <a:t>ディレクトリで次のコマンドで起動します。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 docker-compose -f docker/docker-</a:t>
            </a:r>
            <a:r>
              <a:rPr kumimoji="1" lang="en-US" altLang="ja-JP" sz="2000" dirty="0" err="1">
                <a:highlight>
                  <a:srgbClr val="FFFF00"/>
                </a:highlight>
                <a:latin typeface="Meiryo UI" panose="020B0604030504040204" pitchFamily="50" charset="-128"/>
                <a:ea typeface="Meiryo UI" panose="020B0604030504040204" pitchFamily="50" charset="-128"/>
              </a:rPr>
              <a:t>compose.api</a:t>
            </a:r>
            <a:r>
              <a:rPr kumimoji="1" lang="en-US" altLang="ja-JP" sz="2000" dirty="0">
                <a:highlight>
                  <a:srgbClr val="FFFF00"/>
                </a:highlight>
                <a:latin typeface="Meiryo UI" panose="020B0604030504040204" pitchFamily="50" charset="-128"/>
                <a:ea typeface="Meiryo UI" panose="020B0604030504040204" pitchFamily="50" charset="-128"/>
              </a:rPr>
              <a:t>-</a:t>
            </a:r>
            <a:r>
              <a:rPr kumimoji="1" lang="en-US" altLang="ja-JP" sz="2000" dirty="0" err="1">
                <a:highlight>
                  <a:srgbClr val="FFFF00"/>
                </a:highlight>
                <a:latin typeface="Meiryo UI" panose="020B0604030504040204" pitchFamily="50" charset="-128"/>
                <a:ea typeface="Meiryo UI" panose="020B0604030504040204" pitchFamily="50" charset="-128"/>
              </a:rPr>
              <a:t>mock.yml</a:t>
            </a:r>
            <a:r>
              <a:rPr kumimoji="1" lang="en-US" altLang="ja-JP" sz="2000" dirty="0">
                <a:highlight>
                  <a:srgbClr val="FFFF00"/>
                </a:highlight>
                <a:latin typeface="Meiryo UI" panose="020B0604030504040204" pitchFamily="50" charset="-128"/>
                <a:ea typeface="Meiryo UI" panose="020B0604030504040204" pitchFamily="50" charset="-128"/>
              </a:rPr>
              <a:t> up</a:t>
            </a: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OpenAPI</a:t>
            </a:r>
            <a:r>
              <a:rPr kumimoji="1" lang="ja-JP" altLang="en-US" sz="2000" dirty="0">
                <a:latin typeface="Meiryo UI" panose="020B0604030504040204" pitchFamily="50" charset="-128"/>
                <a:ea typeface="Meiryo UI" panose="020B0604030504040204" pitchFamily="50" charset="-128"/>
              </a:rPr>
              <a:t>ドキュメントのレスポンスが</a:t>
            </a:r>
            <a:r>
              <a:rPr kumimoji="1" lang="en-US" altLang="ja-JP" sz="2000" dirty="0">
                <a:latin typeface="Meiryo UI" panose="020B0604030504040204" pitchFamily="50" charset="-128"/>
                <a:ea typeface="Meiryo UI" panose="020B0604030504040204" pitchFamily="50" charset="-128"/>
              </a:rPr>
              <a:t>ToDo</a:t>
            </a:r>
            <a:r>
              <a:rPr kumimoji="1" lang="ja-JP" altLang="en-US" sz="2000" dirty="0">
                <a:latin typeface="Meiryo UI" panose="020B0604030504040204" pitchFamily="50" charset="-128"/>
                <a:ea typeface="Meiryo UI" panose="020B0604030504040204" pitchFamily="50" charset="-128"/>
              </a:rPr>
              <a:t>一覧に表示されます。</a:t>
            </a:r>
            <a:endParaRPr kumimoji="1" lang="en-US" altLang="ja-JP" sz="200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34665318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144340"/>
          </a:xfrm>
          <a:prstGeom prst="rect">
            <a:avLst/>
          </a:prstGeom>
          <a:noFill/>
        </p:spPr>
        <p:txBody>
          <a:bodyPr wrap="square" rtlCol="0">
            <a:spAutoFit/>
          </a:bodyPr>
          <a:lstStyle/>
          <a:p>
            <a:pPr>
              <a:lnSpc>
                <a:spcPts val="3200"/>
              </a:lnSpc>
            </a:pPr>
            <a:r>
              <a:rPr kumimoji="1" lang="en-US" altLang="ja-JP" sz="2000" dirty="0">
                <a:latin typeface="Meiryo UI" panose="020B0604030504040204" pitchFamily="50" charset="-128"/>
                <a:ea typeface="Meiryo UI" panose="020B0604030504040204" pitchFamily="50" charset="-128"/>
              </a:rPr>
              <a:t>ToDo</a:t>
            </a:r>
            <a:r>
              <a:rPr kumimoji="1" lang="ja-JP" altLang="en-US" sz="2000" dirty="0">
                <a:latin typeface="Meiryo UI" panose="020B0604030504040204" pitchFamily="50" charset="-128"/>
                <a:ea typeface="Meiryo UI" panose="020B0604030504040204" pitchFamily="50" charset="-128"/>
              </a:rPr>
              <a:t>を登録できるように実装します。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a:t>
            </a:r>
            <a:r>
              <a:rPr kumimoji="1" lang="en-US" altLang="ja-JP" sz="2000" dirty="0">
                <a:latin typeface="Meiryo UI" panose="020B0604030504040204" pitchFamily="50" charset="-128"/>
                <a:ea typeface="Meiryo UI" panose="020B0604030504040204" pitchFamily="50" charset="-128"/>
              </a:rPr>
              <a:t>ToDo</a:t>
            </a:r>
            <a:r>
              <a:rPr kumimoji="1" lang="ja-JP" altLang="en-US" sz="2000" dirty="0">
                <a:latin typeface="Meiryo UI" panose="020B0604030504040204" pitchFamily="50" charset="-128"/>
                <a:ea typeface="Meiryo UI" panose="020B0604030504040204" pitchFamily="50" charset="-128"/>
              </a:rPr>
              <a:t>の登録」を見ながら作業します。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ToDo</a:t>
            </a:r>
            <a:r>
              <a:rPr kumimoji="1" lang="ja-JP" altLang="en-US" sz="2000" dirty="0">
                <a:highlight>
                  <a:srgbClr val="FFFF00"/>
                </a:highlight>
                <a:latin typeface="Meiryo UI" panose="020B0604030504040204" pitchFamily="50" charset="-128"/>
                <a:ea typeface="Meiryo UI" panose="020B0604030504040204" pitchFamily="50" charset="-128"/>
              </a:rPr>
              <a:t>の登録に必要な</a:t>
            </a:r>
            <a:r>
              <a:rPr kumimoji="1" lang="en-US" altLang="ja-JP" sz="2000" dirty="0">
                <a:highlight>
                  <a:srgbClr val="FFFF00"/>
                </a:highlight>
                <a:latin typeface="Meiryo UI" panose="020B0604030504040204" pitchFamily="50" charset="-128"/>
                <a:ea typeface="Meiryo UI" panose="020B0604030504040204" pitchFamily="50" charset="-128"/>
              </a:rPr>
              <a:t>state(</a:t>
            </a:r>
            <a:r>
              <a:rPr kumimoji="1" lang="ja-JP" altLang="en-US" sz="2000" dirty="0">
                <a:highlight>
                  <a:srgbClr val="FFFF00"/>
                </a:highlight>
                <a:latin typeface="Meiryo UI" panose="020B0604030504040204" pitchFamily="50" charset="-128"/>
                <a:ea typeface="Meiryo UI" panose="020B0604030504040204" pitchFamily="50" charset="-128"/>
              </a:rPr>
              <a:t>状態</a:t>
            </a:r>
            <a:r>
              <a:rPr kumimoji="1" lang="en-US" altLang="ja-JP" sz="2000" dirty="0">
                <a:highlight>
                  <a:srgbClr val="FFFF00"/>
                </a:highlight>
                <a:latin typeface="Meiryo UI" panose="020B0604030504040204" pitchFamily="50" charset="-128"/>
                <a:ea typeface="Meiryo UI" panose="020B0604030504040204" pitchFamily="50" charset="-128"/>
              </a:rPr>
              <a:t>)</a:t>
            </a:r>
            <a:r>
              <a:rPr kumimoji="1" lang="ja-JP" altLang="en-US" sz="2000" dirty="0">
                <a:highlight>
                  <a:srgbClr val="FFFF00"/>
                </a:highlight>
                <a:latin typeface="Meiryo UI" panose="020B0604030504040204" pitchFamily="50" charset="-128"/>
                <a:ea typeface="Meiryo UI" panose="020B0604030504040204" pitchFamily="50" charset="-128"/>
              </a:rPr>
              <a:t>は？</a:t>
            </a: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入力中の状態を保持する</a:t>
            </a:r>
            <a:r>
              <a:rPr kumimoji="1" lang="en-US" altLang="ja-JP" sz="2000" dirty="0">
                <a:latin typeface="Meiryo UI" panose="020B0604030504040204" pitchFamily="50" charset="-128"/>
                <a:ea typeface="Meiryo UI" panose="020B0604030504040204" pitchFamily="50" charset="-128"/>
              </a:rPr>
              <a:t>state</a:t>
            </a:r>
            <a:r>
              <a:rPr kumimoji="1" lang="ja-JP" altLang="en-US" sz="2000" dirty="0">
                <a:latin typeface="Meiryo UI" panose="020B0604030504040204" pitchFamily="50" charset="-128"/>
                <a:ea typeface="Meiryo UI" panose="020B0604030504040204" pitchFamily="50" charset="-128"/>
              </a:rPr>
              <a:t>が必要になります。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ToDo</a:t>
            </a:r>
            <a:r>
              <a:rPr kumimoji="1" lang="ja-JP" altLang="en-US" sz="2000" dirty="0">
                <a:latin typeface="Meiryo UI" panose="020B0604030504040204" pitchFamily="50" charset="-128"/>
                <a:ea typeface="Meiryo UI" panose="020B0604030504040204" pitchFamily="50" charset="-128"/>
              </a:rPr>
              <a:t>の入力内容を</a:t>
            </a:r>
            <a:r>
              <a:rPr kumimoji="1" lang="en-US" altLang="ja-JP" sz="2000" dirty="0">
                <a:latin typeface="Meiryo UI" panose="020B0604030504040204" pitchFamily="50" charset="-128"/>
                <a:ea typeface="Meiryo UI" panose="020B0604030504040204" pitchFamily="50" charset="-128"/>
              </a:rPr>
              <a:t>state</a:t>
            </a:r>
            <a:r>
              <a:rPr kumimoji="1" lang="ja-JP" altLang="en-US" sz="2000" dirty="0">
                <a:latin typeface="Meiryo UI" panose="020B0604030504040204" pitchFamily="50" charset="-128"/>
                <a:ea typeface="Meiryo UI" panose="020B0604030504040204" pitchFamily="50" charset="-128"/>
              </a:rPr>
              <a:t>とします。</a:t>
            </a: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highlight>
                  <a:srgbClr val="FFFF00"/>
                </a:highlight>
                <a:latin typeface="Meiryo UI" panose="020B0604030504040204" pitchFamily="50" charset="-128"/>
                <a:ea typeface="Meiryo UI" panose="020B0604030504040204" pitchFamily="50" charset="-128"/>
              </a:rPr>
              <a:t>この</a:t>
            </a:r>
            <a:r>
              <a:rPr kumimoji="1" lang="en-US" altLang="ja-JP" sz="2000" dirty="0">
                <a:highlight>
                  <a:srgbClr val="FFFF00"/>
                </a:highlight>
                <a:latin typeface="Meiryo UI" panose="020B0604030504040204" pitchFamily="50" charset="-128"/>
                <a:ea typeface="Meiryo UI" panose="020B0604030504040204" pitchFamily="50" charset="-128"/>
              </a:rPr>
              <a:t>state</a:t>
            </a:r>
            <a:r>
              <a:rPr kumimoji="1" lang="ja-JP" altLang="en-US" sz="2000" dirty="0">
                <a:highlight>
                  <a:srgbClr val="FFFF00"/>
                </a:highlight>
                <a:latin typeface="Meiryo UI" panose="020B0604030504040204" pitchFamily="50" charset="-128"/>
                <a:ea typeface="Meiryo UI" panose="020B0604030504040204" pitchFamily="50" charset="-128"/>
              </a:rPr>
              <a:t>を配置するコンポは？</a:t>
            </a: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3200"/>
              </a:lnSpc>
            </a:pPr>
            <a:r>
              <a:rPr kumimoji="1" lang="en-US" altLang="ja-JP" sz="2000" dirty="0" err="1">
                <a:latin typeface="Meiryo UI" panose="020B0604030504040204" pitchFamily="50" charset="-128"/>
                <a:ea typeface="Meiryo UI" panose="020B0604030504040204" pitchFamily="50" charset="-128"/>
              </a:rPr>
              <a:t>TodoForm</a:t>
            </a:r>
            <a:r>
              <a:rPr kumimoji="1" lang="ja-JP" altLang="en-US" sz="2000" dirty="0">
                <a:latin typeface="Meiryo UI" panose="020B0604030504040204" pitchFamily="50" charset="-128"/>
                <a:ea typeface="Meiryo UI" panose="020B0604030504040204" pitchFamily="50" charset="-128"/>
              </a:rPr>
              <a:t>でしか使わないため</a:t>
            </a:r>
            <a:r>
              <a:rPr kumimoji="1" lang="en-US" altLang="ja-JP" sz="2000" dirty="0" err="1">
                <a:latin typeface="Meiryo UI" panose="020B0604030504040204" pitchFamily="50" charset="-128"/>
                <a:ea typeface="Meiryo UI" panose="020B0604030504040204" pitchFamily="50" charset="-128"/>
              </a:rPr>
              <a:t>TodoForm</a:t>
            </a:r>
            <a:r>
              <a:rPr kumimoji="1" lang="ja-JP" altLang="en-US" sz="2000" dirty="0">
                <a:latin typeface="Meiryo UI" panose="020B0604030504040204" pitchFamily="50" charset="-128"/>
                <a:ea typeface="Meiryo UI" panose="020B0604030504040204" pitchFamily="50" charset="-128"/>
              </a:rPr>
              <a:t>に配置します。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ToDo</a:t>
            </a:r>
            <a:r>
              <a:rPr kumimoji="1" lang="ja-JP" altLang="en-US" sz="2800" b="1" dirty="0">
                <a:latin typeface="Meiryo UI" panose="020B0604030504040204" pitchFamily="50" charset="-128"/>
                <a:ea typeface="Meiryo UI" panose="020B0604030504040204" pitchFamily="50" charset="-128"/>
              </a:rPr>
              <a:t>の登録</a:t>
            </a:r>
          </a:p>
        </p:txBody>
      </p:sp>
      <p:pic>
        <p:nvPicPr>
          <p:cNvPr id="5" name="図 4">
            <a:extLst>
              <a:ext uri="{FF2B5EF4-FFF2-40B4-BE49-F238E27FC236}">
                <a16:creationId xmlns:a16="http://schemas.microsoft.com/office/drawing/2014/main" id="{5A8AD330-DA81-4EF4-81E3-D09A438C35BE}"/>
              </a:ext>
            </a:extLst>
          </p:cNvPr>
          <p:cNvPicPr>
            <a:picLocks noChangeAspect="1"/>
          </p:cNvPicPr>
          <p:nvPr/>
        </p:nvPicPr>
        <p:blipFill>
          <a:blip r:embed="rId3"/>
          <a:stretch>
            <a:fillRect/>
          </a:stretch>
        </p:blipFill>
        <p:spPr>
          <a:xfrm>
            <a:off x="6864871" y="1308543"/>
            <a:ext cx="4886730" cy="3338207"/>
          </a:xfrm>
          <a:prstGeom prst="rect">
            <a:avLst/>
          </a:prstGeom>
          <a:ln>
            <a:noFill/>
          </a:ln>
          <a:effectLst>
            <a:outerShdw blurRad="292100" dist="139700" dir="2700000" algn="tl" rotWithShape="0">
              <a:srgbClr val="333333">
                <a:alpha val="65000"/>
              </a:srgbClr>
            </a:outerShdw>
          </a:effectLst>
        </p:spPr>
      </p:pic>
      <p:sp>
        <p:nvSpPr>
          <p:cNvPr id="2" name="スライド番号プレースホルダー 1">
            <a:extLst>
              <a:ext uri="{FF2B5EF4-FFF2-40B4-BE49-F238E27FC236}">
                <a16:creationId xmlns:a16="http://schemas.microsoft.com/office/drawing/2014/main" id="{2DBD47DE-AD2B-425B-AF76-826FBD96AF2A}"/>
              </a:ext>
            </a:extLst>
          </p:cNvPr>
          <p:cNvSpPr>
            <a:spLocks noGrp="1"/>
          </p:cNvSpPr>
          <p:nvPr>
            <p:ph type="sldNum" sz="quarter" idx="12"/>
          </p:nvPr>
        </p:nvSpPr>
        <p:spPr/>
        <p:txBody>
          <a:bodyPr/>
          <a:lstStyle/>
          <a:p>
            <a:fld id="{A783C381-2822-4F05-8A88-66F73725CF2D}" type="slidenum">
              <a:rPr kumimoji="1" lang="ja-JP" altLang="en-US" smtClean="0"/>
              <a:t>55</a:t>
            </a:fld>
            <a:endParaRPr kumimoji="1" lang="ja-JP" altLang="en-US"/>
          </a:p>
        </p:txBody>
      </p:sp>
    </p:spTree>
    <p:extLst>
      <p:ext uri="{BB962C8B-B14F-4D97-AF65-F5344CB8AC3E}">
        <p14:creationId xmlns:p14="http://schemas.microsoft.com/office/powerpoint/2010/main" val="154158459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1384995"/>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ToDo</a:t>
            </a:r>
            <a:r>
              <a:rPr kumimoji="1" lang="ja-JP" altLang="en-US" sz="2800" b="1" dirty="0">
                <a:latin typeface="Meiryo UI" panose="020B0604030504040204" pitchFamily="50" charset="-128"/>
                <a:ea typeface="Meiryo UI" panose="020B0604030504040204" pitchFamily="50" charset="-128"/>
              </a:rPr>
              <a:t>の登録（</a:t>
            </a:r>
            <a:r>
              <a:rPr kumimoji="1" lang="en-US" altLang="ja-JP" sz="2800" b="1" dirty="0">
                <a:latin typeface="Meiryo UI" panose="020B0604030504040204" pitchFamily="50" charset="-128"/>
                <a:ea typeface="Meiryo UI" panose="020B0604030504040204" pitchFamily="50" charset="-128"/>
              </a:rPr>
              <a:t>state</a:t>
            </a:r>
            <a:r>
              <a:rPr kumimoji="1" lang="ja-JP" altLang="en-US" sz="2800" b="1" dirty="0">
                <a:latin typeface="Meiryo UI" panose="020B0604030504040204" pitchFamily="50" charset="-128"/>
                <a:ea typeface="Meiryo UI" panose="020B0604030504040204" pitchFamily="50" charset="-128"/>
              </a:rPr>
              <a:t>の追加）</a:t>
            </a:r>
            <a:endParaRPr kumimoji="1" lang="en-US" altLang="ja-JP" sz="2800" b="1" dirty="0">
              <a:latin typeface="Meiryo UI" panose="020B0604030504040204" pitchFamily="50" charset="-128"/>
              <a:ea typeface="Meiryo UI" panose="020B0604030504040204" pitchFamily="50" charset="-128"/>
            </a:endParaRPr>
          </a:p>
          <a:p>
            <a:endParaRPr kumimoji="1" lang="en-US" altLang="ja-JP" sz="2800" b="1" dirty="0">
              <a:latin typeface="Meiryo UI" panose="020B0604030504040204" pitchFamily="50" charset="-128"/>
              <a:ea typeface="Meiryo UI" panose="020B0604030504040204" pitchFamily="50" charset="-128"/>
            </a:endParaRPr>
          </a:p>
          <a:p>
            <a:r>
              <a:rPr kumimoji="1" lang="en-US" altLang="ja-JP" sz="2800" b="1" dirty="0" err="1">
                <a:latin typeface="Meiryo UI" panose="020B0604030504040204" pitchFamily="50" charset="-128"/>
                <a:ea typeface="Meiryo UI" panose="020B0604030504040204" pitchFamily="50" charset="-128"/>
              </a:rPr>
              <a:t>TodoForm.tsx</a:t>
            </a:r>
            <a:endParaRPr kumimoji="1" lang="ja-JP" altLang="en-US" sz="2800" b="1" dirty="0">
              <a:latin typeface="Meiryo UI" panose="020B0604030504040204" pitchFamily="50" charset="-128"/>
              <a:ea typeface="Meiryo UI" panose="020B0604030504040204" pitchFamily="50" charset="-128"/>
            </a:endParaRPr>
          </a:p>
        </p:txBody>
      </p:sp>
      <p:sp>
        <p:nvSpPr>
          <p:cNvPr id="2" name="スライド番号プレースホルダー 1">
            <a:extLst>
              <a:ext uri="{FF2B5EF4-FFF2-40B4-BE49-F238E27FC236}">
                <a16:creationId xmlns:a16="http://schemas.microsoft.com/office/drawing/2014/main" id="{4633D893-E063-4226-A06E-9A984A150FFA}"/>
              </a:ext>
            </a:extLst>
          </p:cNvPr>
          <p:cNvSpPr>
            <a:spLocks noGrp="1"/>
          </p:cNvSpPr>
          <p:nvPr>
            <p:ph type="sldNum" sz="quarter" idx="12"/>
          </p:nvPr>
        </p:nvSpPr>
        <p:spPr/>
        <p:txBody>
          <a:bodyPr/>
          <a:lstStyle/>
          <a:p>
            <a:fld id="{A783C381-2822-4F05-8A88-66F73725CF2D}" type="slidenum">
              <a:rPr kumimoji="1" lang="ja-JP" altLang="en-US" smtClean="0"/>
              <a:t>56</a:t>
            </a:fld>
            <a:endParaRPr kumimoji="1" lang="ja-JP" altLang="en-US"/>
          </a:p>
        </p:txBody>
      </p:sp>
      <p:sp>
        <p:nvSpPr>
          <p:cNvPr id="4" name="テキスト ボックス 3">
            <a:extLst>
              <a:ext uri="{FF2B5EF4-FFF2-40B4-BE49-F238E27FC236}">
                <a16:creationId xmlns:a16="http://schemas.microsoft.com/office/drawing/2014/main" id="{F8A46F43-37AC-4A72-B5C1-10CE3A9CA206}"/>
              </a:ext>
            </a:extLst>
          </p:cNvPr>
          <p:cNvSpPr txBox="1"/>
          <p:nvPr/>
        </p:nvSpPr>
        <p:spPr>
          <a:xfrm>
            <a:off x="554474" y="1884512"/>
            <a:ext cx="5972786" cy="3785652"/>
          </a:xfrm>
          <a:prstGeom prst="rect">
            <a:avLst/>
          </a:prstGeom>
          <a:solidFill>
            <a:schemeClr val="accent3">
              <a:lumMod val="20000"/>
              <a:lumOff val="80000"/>
            </a:schemeClr>
          </a:solidFill>
        </p:spPr>
        <p:txBody>
          <a:bodyPr wrap="square" bIns="0" rtlCol="0">
            <a:spAutoFit/>
          </a:bodyPr>
          <a:lstStyle/>
          <a:p>
            <a:r>
              <a:rPr lang="en-US" altLang="ja-JP" sz="900" dirty="0">
                <a:solidFill>
                  <a:schemeClr val="bg1">
                    <a:lumMod val="65000"/>
                  </a:schemeClr>
                </a:solidFill>
                <a:effectLst/>
                <a:latin typeface="Consolas" panose="020B0609020204030204" pitchFamily="49" charset="0"/>
              </a:rPr>
              <a:t>import React from 'react';</a:t>
            </a:r>
          </a:p>
          <a:p>
            <a:r>
              <a:rPr lang="en-US" altLang="ja-JP" sz="900" b="0" dirty="0">
                <a:solidFill>
                  <a:srgbClr val="B052A1"/>
                </a:solidFill>
                <a:effectLst/>
                <a:latin typeface="Consolas" panose="020B0609020204030204" pitchFamily="49" charset="0"/>
              </a:rPr>
              <a:t>import</a:t>
            </a:r>
            <a:r>
              <a:rPr lang="en-US" altLang="ja-JP" sz="900" b="0" dirty="0">
                <a:solidFill>
                  <a:srgbClr val="1A1A1A"/>
                </a:solidFill>
                <a:effectLst/>
                <a:latin typeface="Consolas" panose="020B0609020204030204" pitchFamily="49" charset="0"/>
              </a:rPr>
              <a:t> { </a:t>
            </a:r>
            <a:r>
              <a:rPr lang="en-US" altLang="ja-JP" sz="900" b="0" dirty="0" err="1">
                <a:solidFill>
                  <a:srgbClr val="3778B7"/>
                </a:solidFill>
                <a:effectLst/>
                <a:latin typeface="Consolas" panose="020B0609020204030204" pitchFamily="49" charset="0"/>
              </a:rPr>
              <a:t>useInput</a:t>
            </a:r>
            <a:r>
              <a:rPr lang="en-US" altLang="ja-JP" sz="900" b="0" dirty="0">
                <a:solidFill>
                  <a:srgbClr val="1A1A1A"/>
                </a:solidFill>
                <a:effectLst/>
                <a:latin typeface="Consolas" panose="020B0609020204030204" pitchFamily="49" charset="0"/>
              </a:rPr>
              <a:t> } </a:t>
            </a:r>
            <a:r>
              <a:rPr lang="en-US" altLang="ja-JP" sz="900" b="0" dirty="0">
                <a:solidFill>
                  <a:srgbClr val="B052A1"/>
                </a:solidFill>
                <a:effectLst/>
                <a:latin typeface="Consolas" panose="020B0609020204030204" pitchFamily="49" charset="0"/>
              </a:rPr>
              <a:t>from</a:t>
            </a:r>
            <a:r>
              <a:rPr lang="en-US" altLang="ja-JP" sz="900" b="0" dirty="0">
                <a:solidFill>
                  <a:srgbClr val="1A1A1A"/>
                </a:solidFill>
                <a:effectLst/>
                <a:latin typeface="Consolas" panose="020B0609020204030204" pitchFamily="49" charset="0"/>
              </a:rPr>
              <a:t> </a:t>
            </a:r>
            <a:r>
              <a:rPr lang="en-US" altLang="ja-JP" sz="900" b="0" dirty="0">
                <a:solidFill>
                  <a:srgbClr val="428226"/>
                </a:solidFill>
                <a:effectLst/>
                <a:latin typeface="Consolas" panose="020B0609020204030204" pitchFamily="49" charset="0"/>
              </a:rPr>
              <a:t>'../hooks/</a:t>
            </a:r>
            <a:r>
              <a:rPr lang="en-US" altLang="ja-JP" sz="900" b="0" dirty="0" err="1">
                <a:solidFill>
                  <a:srgbClr val="428226"/>
                </a:solidFill>
                <a:effectLst/>
                <a:latin typeface="Consolas" panose="020B0609020204030204" pitchFamily="49" charset="0"/>
              </a:rPr>
              <a:t>useInput</a:t>
            </a:r>
            <a:r>
              <a:rPr lang="en-US" altLang="ja-JP" sz="900" b="0" dirty="0">
                <a:solidFill>
                  <a:srgbClr val="42822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a:t>
            </a:r>
            <a:endParaRPr lang="en-US" altLang="ja-JP" sz="900" dirty="0">
              <a:solidFill>
                <a:srgbClr val="1A1A1A"/>
              </a:solidFill>
              <a:effectLst/>
              <a:latin typeface="Consolas" panose="020B0609020204030204" pitchFamily="49" charset="0"/>
            </a:endParaRPr>
          </a:p>
          <a:p>
            <a:r>
              <a:rPr lang="en-US" altLang="ja-JP" sz="900" dirty="0">
                <a:solidFill>
                  <a:schemeClr val="bg1">
                    <a:lumMod val="65000"/>
                  </a:schemeClr>
                </a:solidFill>
                <a:effectLst/>
                <a:latin typeface="Consolas" panose="020B0609020204030204" pitchFamily="49" charset="0"/>
              </a:rPr>
              <a:t>import './TodoForm.css';</a:t>
            </a:r>
          </a:p>
          <a:p>
            <a:br>
              <a:rPr lang="en-US" altLang="ja-JP" sz="900" dirty="0">
                <a:solidFill>
                  <a:schemeClr val="bg1">
                    <a:lumMod val="65000"/>
                  </a:schemeClr>
                </a:solidFill>
                <a:effectLst/>
                <a:latin typeface="Consolas" panose="020B0609020204030204" pitchFamily="49" charset="0"/>
              </a:rPr>
            </a:br>
            <a:r>
              <a:rPr lang="en-US" altLang="ja-JP" sz="900" dirty="0">
                <a:solidFill>
                  <a:schemeClr val="bg1">
                    <a:lumMod val="65000"/>
                  </a:schemeClr>
                </a:solidFill>
                <a:effectLst/>
                <a:latin typeface="Consolas" panose="020B0609020204030204" pitchFamily="49" charset="0"/>
              </a:rPr>
              <a:t>export const </a:t>
            </a:r>
            <a:r>
              <a:rPr lang="en-US" altLang="ja-JP" sz="900" dirty="0" err="1">
                <a:solidFill>
                  <a:schemeClr val="bg1">
                    <a:lumMod val="65000"/>
                  </a:schemeClr>
                </a:solidFill>
                <a:effectLst/>
                <a:latin typeface="Consolas" panose="020B0609020204030204" pitchFamily="49" charset="0"/>
              </a:rPr>
              <a:t>TodoForm</a:t>
            </a:r>
            <a:r>
              <a:rPr lang="en-US" altLang="ja-JP" sz="900" dirty="0">
                <a:solidFill>
                  <a:schemeClr val="bg1">
                    <a:lumMod val="65000"/>
                  </a:schemeClr>
                </a:solidFill>
                <a:effectLst/>
                <a:latin typeface="Consolas" panose="020B0609020204030204" pitchFamily="49" charset="0"/>
              </a:rPr>
              <a:t>: </a:t>
            </a:r>
            <a:r>
              <a:rPr lang="en-US" altLang="ja-JP" sz="900" dirty="0" err="1">
                <a:solidFill>
                  <a:schemeClr val="bg1">
                    <a:lumMod val="65000"/>
                  </a:schemeClr>
                </a:solidFill>
                <a:effectLst/>
                <a:latin typeface="Consolas" panose="020B0609020204030204" pitchFamily="49" charset="0"/>
              </a:rPr>
              <a:t>React.FC</a:t>
            </a:r>
            <a:r>
              <a:rPr lang="en-US" altLang="ja-JP" sz="900" dirty="0">
                <a:solidFill>
                  <a:schemeClr val="bg1">
                    <a:lumMod val="65000"/>
                  </a:schemeClr>
                </a:solidFill>
                <a:effectLst/>
                <a:latin typeface="Consolas" panose="020B0609020204030204" pitchFamily="49" charset="0"/>
              </a:rPr>
              <a:t> = () =&gt; {</a:t>
            </a:r>
          </a:p>
          <a:p>
            <a:br>
              <a:rPr lang="en-US" altLang="ja-JP" sz="900" dirty="0">
                <a:solidFill>
                  <a:srgbClr val="1A1A1A"/>
                </a:solidFill>
                <a:effectLst/>
                <a:latin typeface="Consolas" panose="020B0609020204030204" pitchFamily="49" charset="0"/>
              </a:rPr>
            </a:br>
            <a:r>
              <a:rPr lang="en-US" altLang="ja-JP" sz="900" dirty="0">
                <a:solidFill>
                  <a:srgbClr val="1A1A1A"/>
                </a:solidFill>
                <a:effectLst/>
                <a:latin typeface="Consolas" panose="020B0609020204030204" pitchFamily="49" charset="0"/>
              </a:rPr>
              <a:t>  </a:t>
            </a:r>
            <a:r>
              <a:rPr lang="en-US" altLang="ja-JP" sz="900" dirty="0">
                <a:solidFill>
                  <a:srgbClr val="B052A1"/>
                </a:solidFill>
                <a:effectLst/>
                <a:latin typeface="Consolas" panose="020B0609020204030204" pitchFamily="49" charset="0"/>
              </a:rPr>
              <a:t>const</a:t>
            </a:r>
            <a:r>
              <a:rPr lang="en-US" altLang="ja-JP" sz="900" dirty="0">
                <a:solidFill>
                  <a:srgbClr val="1A1A1A"/>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text</a:t>
            </a:r>
            <a:r>
              <a:rPr lang="en-US" altLang="ja-JP" sz="900" dirty="0">
                <a:solidFill>
                  <a:srgbClr val="1A1A1A"/>
                </a:solidFill>
                <a:effectLst/>
                <a:latin typeface="Consolas" panose="020B0609020204030204" pitchFamily="49" charset="0"/>
              </a:rPr>
              <a:t>, </a:t>
            </a:r>
            <a:r>
              <a:rPr lang="en-US" altLang="ja-JP" sz="900" dirty="0" err="1">
                <a:solidFill>
                  <a:srgbClr val="3778B7"/>
                </a:solidFill>
                <a:effectLst/>
                <a:latin typeface="Consolas" panose="020B0609020204030204" pitchFamily="49" charset="0"/>
              </a:rPr>
              <a:t>textAttributes</a:t>
            </a:r>
            <a:r>
              <a:rPr lang="en-US" altLang="ja-JP" sz="900" dirty="0">
                <a:solidFill>
                  <a:srgbClr val="1A1A1A"/>
                </a:solidFill>
                <a:effectLst/>
                <a:latin typeface="Consolas" panose="020B0609020204030204" pitchFamily="49" charset="0"/>
              </a:rPr>
              <a:t>, </a:t>
            </a:r>
            <a:r>
              <a:rPr lang="en-US" altLang="ja-JP" sz="900" dirty="0" err="1">
                <a:solidFill>
                  <a:srgbClr val="3778B7"/>
                </a:solidFill>
                <a:effectLst/>
                <a:latin typeface="Consolas" panose="020B0609020204030204" pitchFamily="49" charset="0"/>
              </a:rPr>
              <a:t>setText</a:t>
            </a:r>
            <a:r>
              <a:rPr lang="en-US" altLang="ja-JP" sz="900" dirty="0">
                <a:solidFill>
                  <a:srgbClr val="1A1A1A"/>
                </a:solidFill>
                <a:effectLst/>
                <a:latin typeface="Consolas" panose="020B0609020204030204" pitchFamily="49" charset="0"/>
              </a:rPr>
              <a:t>] </a:t>
            </a:r>
            <a:r>
              <a:rPr lang="en-US" altLang="ja-JP" sz="900" dirty="0">
                <a:solidFill>
                  <a:srgbClr val="A56416"/>
                </a:solidFill>
                <a:effectLst/>
                <a:latin typeface="Consolas" panose="020B0609020204030204" pitchFamily="49" charset="0"/>
              </a:rPr>
              <a:t>=</a:t>
            </a:r>
            <a:r>
              <a:rPr lang="en-US" altLang="ja-JP" sz="900" dirty="0">
                <a:solidFill>
                  <a:srgbClr val="1A1A1A"/>
                </a:solidFill>
                <a:effectLst/>
                <a:latin typeface="Consolas" panose="020B0609020204030204" pitchFamily="49" charset="0"/>
              </a:rPr>
              <a:t> </a:t>
            </a:r>
            <a:r>
              <a:rPr lang="en-US" altLang="ja-JP" sz="900" dirty="0" err="1">
                <a:solidFill>
                  <a:srgbClr val="C94824"/>
                </a:solidFill>
                <a:effectLst/>
                <a:latin typeface="Consolas" panose="020B0609020204030204" pitchFamily="49" charset="0"/>
              </a:rPr>
              <a:t>useInput</a:t>
            </a:r>
            <a:r>
              <a:rPr lang="en-US" altLang="ja-JP" sz="900" dirty="0">
                <a:solidFill>
                  <a:srgbClr val="1A1A1A"/>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a:t>
            </a:r>
            <a:r>
              <a:rPr lang="en-US" altLang="ja-JP" sz="900" dirty="0">
                <a:solidFill>
                  <a:srgbClr val="1A1A1A"/>
                </a:solidFill>
                <a:effectLst/>
                <a:latin typeface="Consolas" panose="020B0609020204030204" pitchFamily="49" charset="0"/>
              </a:rPr>
              <a:t>);</a:t>
            </a:r>
          </a:p>
          <a:p>
            <a:endParaRPr lang="en-US" altLang="ja-JP" sz="900" dirty="0">
              <a:solidFill>
                <a:srgbClr val="1A1A1A"/>
              </a:solidFill>
              <a:effectLst/>
              <a:latin typeface="Consolas" panose="020B0609020204030204" pitchFamily="49" charset="0"/>
            </a:endParaRPr>
          </a:p>
          <a:p>
            <a:r>
              <a:rPr lang="ja-JP" altLang="en-US" sz="900" b="0" dirty="0">
                <a:solidFill>
                  <a:srgbClr val="B052A1"/>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const</a:t>
            </a:r>
            <a:r>
              <a:rPr lang="en-US" altLang="ja-JP" sz="900" b="0" dirty="0">
                <a:solidFill>
                  <a:srgbClr val="1A1A1A"/>
                </a:solidFill>
                <a:effectLst/>
                <a:latin typeface="Consolas" panose="020B0609020204030204" pitchFamily="49" charset="0"/>
              </a:rPr>
              <a:t> </a:t>
            </a:r>
            <a:r>
              <a:rPr lang="en-US" altLang="ja-JP" sz="900" b="0" dirty="0">
                <a:solidFill>
                  <a:srgbClr val="C94824"/>
                </a:solidFill>
                <a:effectLst/>
                <a:latin typeface="Consolas" panose="020B0609020204030204" pitchFamily="49" charset="0"/>
              </a:rPr>
              <a:t>add</a:t>
            </a:r>
            <a:r>
              <a:rPr lang="en-US" altLang="ja-JP" sz="900" b="0" dirty="0">
                <a:solidFill>
                  <a:srgbClr val="A56416"/>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React</a:t>
            </a:r>
            <a:r>
              <a:rPr lang="en-US" altLang="ja-JP" sz="900" b="0" dirty="0" err="1">
                <a:solidFill>
                  <a:srgbClr val="1A1A1A"/>
                </a:solidFill>
                <a:effectLst/>
                <a:latin typeface="Consolas" panose="020B0609020204030204" pitchFamily="49" charset="0"/>
              </a:rPr>
              <a:t>.</a:t>
            </a:r>
            <a:r>
              <a:rPr lang="en-US" altLang="ja-JP" sz="900" b="0" dirty="0" err="1">
                <a:solidFill>
                  <a:srgbClr val="A56416"/>
                </a:solidFill>
                <a:effectLst/>
                <a:latin typeface="Consolas" panose="020B0609020204030204" pitchFamily="49" charset="0"/>
              </a:rPr>
              <a:t>FormEventHandler</a:t>
            </a:r>
            <a:r>
              <a:rPr lang="en-US" altLang="ja-JP" sz="900" b="0" dirty="0">
                <a:solidFill>
                  <a:srgbClr val="1A1A1A"/>
                </a:solidFill>
                <a:effectLst/>
                <a:latin typeface="Consolas" panose="020B0609020204030204" pitchFamily="49" charset="0"/>
              </a:rPr>
              <a:t>&lt;</a:t>
            </a:r>
            <a:r>
              <a:rPr lang="en-US" altLang="ja-JP" sz="900" b="0" dirty="0" err="1">
                <a:solidFill>
                  <a:srgbClr val="A56416"/>
                </a:solidFill>
                <a:effectLst/>
                <a:latin typeface="Consolas" panose="020B0609020204030204" pitchFamily="49" charset="0"/>
              </a:rPr>
              <a:t>HTMLFormElement</a:t>
            </a:r>
            <a:r>
              <a:rPr lang="en-US" altLang="ja-JP" sz="900" b="0" dirty="0">
                <a:solidFill>
                  <a:srgbClr val="1A1A1A"/>
                </a:solidFill>
                <a:effectLst/>
                <a:latin typeface="Consolas" panose="020B0609020204030204" pitchFamily="49" charset="0"/>
              </a:rPr>
              <a:t>&gt;</a:t>
            </a:r>
            <a:r>
              <a:rPr lang="en-US" altLang="ja-JP" sz="900" b="0" dirty="0">
                <a:solidFill>
                  <a:srgbClr val="428226"/>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async</a:t>
            </a:r>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event</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=&gt;</a:t>
            </a:r>
            <a:r>
              <a:rPr lang="en-US" altLang="ja-JP" sz="900" b="0" dirty="0">
                <a:solidFill>
                  <a:srgbClr val="1A1A1A"/>
                </a:solidFill>
                <a:effectLst/>
                <a:latin typeface="Consolas" panose="020B0609020204030204" pitchFamily="49" charset="0"/>
              </a:rPr>
              <a:t> {</a:t>
            </a:r>
            <a:endParaRPr lang="en-US" altLang="ja-JP" sz="900" dirty="0">
              <a:solidFill>
                <a:srgbClr val="1A1A1A"/>
              </a:solidFill>
              <a:effectLst/>
              <a:latin typeface="Consolas" panose="020B0609020204030204" pitchFamily="49" charset="0"/>
            </a:endParaRPr>
          </a:p>
          <a:p>
            <a:r>
              <a:rPr lang="en-US" altLang="ja-JP" sz="900" dirty="0">
                <a:solidFill>
                  <a:srgbClr val="1A1A1A"/>
                </a:solidFill>
                <a:effectLst/>
                <a:latin typeface="Consolas" panose="020B0609020204030204" pitchFamily="49" charset="0"/>
              </a:rPr>
              <a:t>    </a:t>
            </a:r>
            <a:r>
              <a:rPr lang="en-US" altLang="ja-JP" sz="900" dirty="0" err="1">
                <a:solidFill>
                  <a:srgbClr val="A56416"/>
                </a:solidFill>
                <a:effectLst/>
                <a:latin typeface="Consolas" panose="020B0609020204030204" pitchFamily="49" charset="0"/>
              </a:rPr>
              <a:t>event</a:t>
            </a:r>
            <a:r>
              <a:rPr lang="en-US" altLang="ja-JP" sz="900" dirty="0" err="1">
                <a:solidFill>
                  <a:srgbClr val="1A1A1A"/>
                </a:solidFill>
                <a:effectLst/>
                <a:latin typeface="Consolas" panose="020B0609020204030204" pitchFamily="49" charset="0"/>
              </a:rPr>
              <a:t>.</a:t>
            </a:r>
            <a:r>
              <a:rPr lang="en-US" altLang="ja-JP" sz="900" dirty="0" err="1">
                <a:solidFill>
                  <a:srgbClr val="C94824"/>
                </a:solidFill>
                <a:effectLst/>
                <a:latin typeface="Consolas" panose="020B0609020204030204" pitchFamily="49" charset="0"/>
              </a:rPr>
              <a:t>preventDefault</a:t>
            </a:r>
            <a:r>
              <a:rPr lang="en-US" altLang="ja-JP" sz="900" dirty="0">
                <a:solidFill>
                  <a:srgbClr val="1A1A1A"/>
                </a:solidFill>
                <a:effectLst/>
                <a:latin typeface="Consolas" panose="020B0609020204030204" pitchFamily="49" charset="0"/>
              </a:rPr>
              <a:t>();</a:t>
            </a:r>
          </a:p>
          <a:p>
            <a:r>
              <a:rPr lang="en-US" altLang="ja-JP" sz="900" dirty="0">
                <a:solidFill>
                  <a:srgbClr val="1A1A1A"/>
                </a:solidFill>
                <a:effectLst/>
                <a:latin typeface="Consolas" panose="020B0609020204030204" pitchFamily="49" charset="0"/>
              </a:rPr>
              <a:t>    </a:t>
            </a:r>
            <a:r>
              <a:rPr lang="en-US" altLang="ja-JP" sz="900" dirty="0">
                <a:solidFill>
                  <a:srgbClr val="C7C4C2"/>
                </a:solidFill>
                <a:effectLst/>
                <a:latin typeface="Consolas" panose="020B0609020204030204" pitchFamily="49" charset="0"/>
              </a:rPr>
              <a:t>// </a:t>
            </a:r>
            <a:r>
              <a:rPr lang="ja-JP" altLang="en-US" sz="900" dirty="0">
                <a:solidFill>
                  <a:srgbClr val="C7C4C2"/>
                </a:solidFill>
                <a:effectLst/>
                <a:latin typeface="Consolas" panose="020B0609020204030204" pitchFamily="49" charset="0"/>
              </a:rPr>
              <a:t>ここに登録した際の処理を書く予定</a:t>
            </a:r>
            <a:endParaRPr lang="ja-JP" altLang="en-US" sz="900" dirty="0">
              <a:solidFill>
                <a:srgbClr val="1A1A1A"/>
              </a:solidFill>
              <a:effectLst/>
              <a:latin typeface="Consolas" panose="020B0609020204030204" pitchFamily="49" charset="0"/>
            </a:endParaRPr>
          </a:p>
          <a:p>
            <a:r>
              <a:rPr lang="ja-JP" altLang="en-US" sz="900" dirty="0">
                <a:solidFill>
                  <a:srgbClr val="1A1A1A"/>
                </a:solidFill>
                <a:effectLst/>
                <a:latin typeface="Consolas" panose="020B0609020204030204" pitchFamily="49" charset="0"/>
              </a:rPr>
              <a:t>    </a:t>
            </a:r>
            <a:r>
              <a:rPr lang="en-US" altLang="ja-JP" sz="900" dirty="0" err="1">
                <a:solidFill>
                  <a:srgbClr val="A56416"/>
                </a:solidFill>
                <a:effectLst/>
                <a:latin typeface="Consolas" panose="020B0609020204030204" pitchFamily="49" charset="0"/>
              </a:rPr>
              <a:t>window</a:t>
            </a:r>
            <a:r>
              <a:rPr lang="en-US" altLang="ja-JP" sz="900" dirty="0" err="1">
                <a:solidFill>
                  <a:srgbClr val="1A1A1A"/>
                </a:solidFill>
                <a:effectLst/>
                <a:latin typeface="Consolas" panose="020B0609020204030204" pitchFamily="49" charset="0"/>
              </a:rPr>
              <a:t>.</a:t>
            </a:r>
            <a:r>
              <a:rPr lang="en-US" altLang="ja-JP" sz="900" dirty="0" err="1">
                <a:solidFill>
                  <a:srgbClr val="C94824"/>
                </a:solidFill>
                <a:effectLst/>
                <a:latin typeface="Consolas" panose="020B0609020204030204" pitchFamily="49" charset="0"/>
              </a:rPr>
              <a:t>alert</a:t>
            </a:r>
            <a:r>
              <a:rPr lang="en-US" altLang="ja-JP" sz="900" dirty="0">
                <a:solidFill>
                  <a:srgbClr val="1A1A1A"/>
                </a:solidFill>
                <a:effectLst/>
                <a:latin typeface="Consolas" panose="020B0609020204030204" pitchFamily="49" charset="0"/>
              </a:rPr>
              <a:t>(</a:t>
            </a:r>
            <a:r>
              <a:rPr lang="en-US" altLang="ja-JP" sz="900" dirty="0">
                <a:solidFill>
                  <a:srgbClr val="3778B7"/>
                </a:solidFill>
                <a:effectLst/>
                <a:latin typeface="Consolas" panose="020B0609020204030204" pitchFamily="49" charset="0"/>
              </a:rPr>
              <a:t>text</a:t>
            </a:r>
            <a:r>
              <a:rPr lang="en-US" altLang="ja-JP" sz="900" dirty="0">
                <a:solidFill>
                  <a:srgbClr val="1A1A1A"/>
                </a:solidFill>
                <a:effectLst/>
                <a:latin typeface="Consolas" panose="020B0609020204030204" pitchFamily="49" charset="0"/>
              </a:rPr>
              <a:t>);</a:t>
            </a:r>
          </a:p>
          <a:p>
            <a:r>
              <a:rPr lang="en-US" altLang="ja-JP" sz="900" dirty="0">
                <a:solidFill>
                  <a:srgbClr val="1A1A1A"/>
                </a:solidFill>
                <a:effectLst/>
                <a:latin typeface="Consolas" panose="020B0609020204030204" pitchFamily="49" charset="0"/>
              </a:rPr>
              <a:t>  }</a:t>
            </a:r>
          </a:p>
          <a:p>
            <a:br>
              <a:rPr lang="en-US" altLang="ja-JP" sz="900" dirty="0">
                <a:solidFill>
                  <a:srgbClr val="1A1A1A"/>
                </a:solidFill>
                <a:effectLst/>
                <a:latin typeface="Consolas" panose="020B0609020204030204" pitchFamily="49" charset="0"/>
              </a:rPr>
            </a:br>
            <a:r>
              <a:rPr lang="en-US" altLang="ja-JP" sz="900" dirty="0">
                <a:solidFill>
                  <a:srgbClr val="1A1A1A"/>
                </a:solidFill>
                <a:effectLst/>
                <a:latin typeface="Consolas" panose="020B0609020204030204" pitchFamily="49" charset="0"/>
              </a:rPr>
              <a:t> </a:t>
            </a:r>
            <a:r>
              <a:rPr lang="en-US" altLang="ja-JP" sz="900" dirty="0">
                <a:solidFill>
                  <a:schemeClr val="bg1">
                    <a:lumMod val="65000"/>
                  </a:schemeClr>
                </a:solidFill>
                <a:effectLst/>
                <a:latin typeface="Consolas" panose="020B0609020204030204" pitchFamily="49" charset="0"/>
              </a:rPr>
              <a:t> return (</a:t>
            </a:r>
          </a:p>
          <a:p>
            <a:r>
              <a:rPr lang="en-US" altLang="ja-JP" sz="900" dirty="0">
                <a:solidFill>
                  <a:schemeClr val="bg1">
                    <a:lumMod val="65000"/>
                  </a:schemeClr>
                </a:solidFill>
                <a:effectLst/>
                <a:latin typeface="Consolas" panose="020B0609020204030204" pitchFamily="49" charset="0"/>
              </a:rPr>
              <a:t>    &lt;div </a:t>
            </a:r>
            <a:r>
              <a:rPr lang="en-US" altLang="ja-JP" sz="900" dirty="0" err="1">
                <a:solidFill>
                  <a:schemeClr val="bg1">
                    <a:lumMod val="65000"/>
                  </a:schemeClr>
                </a:solidFill>
                <a:effectLst/>
                <a:latin typeface="Consolas" panose="020B0609020204030204" pitchFamily="49" charset="0"/>
              </a:rPr>
              <a:t>className</a:t>
            </a:r>
            <a:r>
              <a:rPr lang="en-US" altLang="ja-JP" sz="900" dirty="0">
                <a:solidFill>
                  <a:schemeClr val="bg1">
                    <a:lumMod val="65000"/>
                  </a:schemeClr>
                </a:solidFill>
                <a:effectLst/>
                <a:latin typeface="Consolas" panose="020B0609020204030204" pitchFamily="49" charset="0"/>
              </a:rPr>
              <a:t>="</a:t>
            </a:r>
            <a:r>
              <a:rPr lang="en-US" altLang="ja-JP" sz="900" dirty="0" err="1">
                <a:solidFill>
                  <a:schemeClr val="bg1">
                    <a:lumMod val="65000"/>
                  </a:schemeClr>
                </a:solidFill>
                <a:effectLst/>
                <a:latin typeface="Consolas" panose="020B0609020204030204" pitchFamily="49" charset="0"/>
              </a:rPr>
              <a:t>TodoForm_content</a:t>
            </a:r>
            <a:r>
              <a:rPr lang="en-US" altLang="ja-JP" sz="900" dirty="0">
                <a:solidFill>
                  <a:schemeClr val="bg1">
                    <a:lumMod val="65000"/>
                  </a:schemeClr>
                </a:solidFill>
                <a:effectLst/>
                <a:latin typeface="Consolas" panose="020B0609020204030204" pitchFamily="49" charset="0"/>
              </a:rPr>
              <a:t>"&gt;</a:t>
            </a:r>
          </a:p>
          <a:p>
            <a:r>
              <a:rPr lang="en-US" altLang="ja-JP" sz="900" dirty="0">
                <a:solidFill>
                  <a:schemeClr val="bg1">
                    <a:lumMod val="65000"/>
                  </a:schemeClr>
                </a:solidFill>
                <a:effectLst/>
                <a:latin typeface="Consolas" panose="020B0609020204030204" pitchFamily="49" charset="0"/>
              </a:rPr>
              <a:t>      &lt;form </a:t>
            </a:r>
            <a:r>
              <a:rPr lang="en-US" altLang="ja-JP" sz="900" dirty="0" err="1">
                <a:solidFill>
                  <a:srgbClr val="B052A1"/>
                </a:solidFill>
                <a:effectLst/>
                <a:latin typeface="Consolas" panose="020B0609020204030204" pitchFamily="49" charset="0"/>
              </a:rPr>
              <a:t>onSubmit</a:t>
            </a:r>
            <a:r>
              <a:rPr lang="en-US" altLang="ja-JP" sz="900" dirty="0">
                <a:solidFill>
                  <a:srgbClr val="A56416"/>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a:t>
            </a:r>
            <a:r>
              <a:rPr lang="en-US" altLang="ja-JP" sz="900" dirty="0">
                <a:solidFill>
                  <a:srgbClr val="3778B7"/>
                </a:solidFill>
                <a:effectLst/>
                <a:latin typeface="Consolas" panose="020B0609020204030204" pitchFamily="49" charset="0"/>
              </a:rPr>
              <a:t>add</a:t>
            </a:r>
            <a:r>
              <a:rPr lang="en-US" altLang="ja-JP" sz="900" dirty="0">
                <a:solidFill>
                  <a:srgbClr val="428226"/>
                </a:solidFill>
                <a:effectLst/>
                <a:latin typeface="Consolas" panose="020B0609020204030204" pitchFamily="49" charset="0"/>
              </a:rPr>
              <a:t>}</a:t>
            </a:r>
            <a:r>
              <a:rPr lang="en-US" altLang="ja-JP" sz="900" dirty="0">
                <a:solidFill>
                  <a:schemeClr val="bg1">
                    <a:lumMod val="65000"/>
                  </a:schemeClr>
                </a:solidFill>
                <a:effectLst/>
                <a:latin typeface="Consolas" panose="020B0609020204030204" pitchFamily="49" charset="0"/>
              </a:rPr>
              <a:t> </a:t>
            </a:r>
            <a:r>
              <a:rPr lang="en-US" altLang="ja-JP" sz="900" dirty="0" err="1">
                <a:solidFill>
                  <a:schemeClr val="bg1">
                    <a:lumMod val="65000"/>
                  </a:schemeClr>
                </a:solidFill>
                <a:effectLst/>
                <a:latin typeface="Consolas" panose="020B0609020204030204" pitchFamily="49" charset="0"/>
              </a:rPr>
              <a:t>className</a:t>
            </a:r>
            <a:r>
              <a:rPr lang="en-US" altLang="ja-JP" sz="900" dirty="0">
                <a:solidFill>
                  <a:schemeClr val="bg1">
                    <a:lumMod val="65000"/>
                  </a:schemeClr>
                </a:solidFill>
                <a:effectLst/>
                <a:latin typeface="Consolas" panose="020B0609020204030204" pitchFamily="49" charset="0"/>
              </a:rPr>
              <a:t>="</a:t>
            </a:r>
            <a:r>
              <a:rPr lang="en-US" altLang="ja-JP" sz="900" dirty="0" err="1">
                <a:solidFill>
                  <a:schemeClr val="bg1">
                    <a:lumMod val="65000"/>
                  </a:schemeClr>
                </a:solidFill>
                <a:effectLst/>
                <a:latin typeface="Consolas" panose="020B0609020204030204" pitchFamily="49" charset="0"/>
              </a:rPr>
              <a:t>TodoForm_form</a:t>
            </a:r>
            <a:r>
              <a:rPr lang="en-US" altLang="ja-JP" sz="900" dirty="0">
                <a:solidFill>
                  <a:schemeClr val="bg1">
                    <a:lumMod val="65000"/>
                  </a:schemeClr>
                </a:solidFill>
                <a:effectLst/>
                <a:latin typeface="Consolas" panose="020B0609020204030204" pitchFamily="49" charset="0"/>
              </a:rPr>
              <a:t>"&gt;</a:t>
            </a:r>
          </a:p>
          <a:p>
            <a:r>
              <a:rPr lang="en-US" altLang="ja-JP" sz="900" dirty="0">
                <a:solidFill>
                  <a:schemeClr val="bg1">
                    <a:lumMod val="65000"/>
                  </a:schemeClr>
                </a:solidFill>
                <a:effectLst/>
                <a:latin typeface="Consolas" panose="020B0609020204030204" pitchFamily="49" charset="0"/>
              </a:rPr>
              <a:t>        &lt;div </a:t>
            </a:r>
            <a:r>
              <a:rPr lang="en-US" altLang="ja-JP" sz="900" dirty="0" err="1">
                <a:solidFill>
                  <a:schemeClr val="bg1">
                    <a:lumMod val="65000"/>
                  </a:schemeClr>
                </a:solidFill>
                <a:effectLst/>
                <a:latin typeface="Consolas" panose="020B0609020204030204" pitchFamily="49" charset="0"/>
              </a:rPr>
              <a:t>className</a:t>
            </a:r>
            <a:r>
              <a:rPr lang="en-US" altLang="ja-JP" sz="900" dirty="0">
                <a:solidFill>
                  <a:schemeClr val="bg1">
                    <a:lumMod val="65000"/>
                  </a:schemeClr>
                </a:solidFill>
                <a:effectLst/>
                <a:latin typeface="Consolas" panose="020B0609020204030204" pitchFamily="49" charset="0"/>
              </a:rPr>
              <a:t>="</a:t>
            </a:r>
            <a:r>
              <a:rPr lang="en-US" altLang="ja-JP" sz="900" dirty="0" err="1">
                <a:solidFill>
                  <a:schemeClr val="bg1">
                    <a:lumMod val="65000"/>
                  </a:schemeClr>
                </a:solidFill>
                <a:effectLst/>
                <a:latin typeface="Consolas" panose="020B0609020204030204" pitchFamily="49" charset="0"/>
              </a:rPr>
              <a:t>TodoForm_input</a:t>
            </a:r>
            <a:r>
              <a:rPr lang="en-US" altLang="ja-JP" sz="900" dirty="0">
                <a:solidFill>
                  <a:schemeClr val="bg1">
                    <a:lumMod val="65000"/>
                  </a:schemeClr>
                </a:solidFill>
                <a:effectLst/>
                <a:latin typeface="Consolas" panose="020B0609020204030204" pitchFamily="49" charset="0"/>
              </a:rPr>
              <a:t>"&gt;</a:t>
            </a:r>
          </a:p>
          <a:p>
            <a:r>
              <a:rPr lang="en-US" altLang="ja-JP" sz="900" dirty="0">
                <a:solidFill>
                  <a:schemeClr val="bg1">
                    <a:lumMod val="65000"/>
                  </a:schemeClr>
                </a:solidFill>
                <a:effectLst/>
                <a:latin typeface="Consolas" panose="020B0609020204030204" pitchFamily="49" charset="0"/>
              </a:rPr>
              <a:t>          &lt;input type="text" </a:t>
            </a:r>
            <a:r>
              <a:rPr lang="en-US" altLang="ja-JP" sz="900" dirty="0">
                <a:solidFill>
                  <a:srgbClr val="428226"/>
                </a:solidFill>
                <a:effectLst/>
                <a:latin typeface="Consolas" panose="020B0609020204030204" pitchFamily="49" charset="0"/>
              </a:rPr>
              <a:t>{</a:t>
            </a:r>
            <a:r>
              <a:rPr lang="en-US" altLang="ja-JP" sz="900" dirty="0">
                <a:solidFill>
                  <a:srgbClr val="A56416"/>
                </a:solidFill>
                <a:effectLst/>
                <a:latin typeface="Consolas" panose="020B0609020204030204" pitchFamily="49" charset="0"/>
              </a:rPr>
              <a:t>...</a:t>
            </a:r>
            <a:r>
              <a:rPr lang="en-US" altLang="ja-JP" sz="900" dirty="0" err="1">
                <a:solidFill>
                  <a:srgbClr val="3778B7"/>
                </a:solidFill>
                <a:effectLst/>
                <a:latin typeface="Consolas" panose="020B0609020204030204" pitchFamily="49" charset="0"/>
              </a:rPr>
              <a:t>textAttributes</a:t>
            </a:r>
            <a:r>
              <a:rPr lang="en-US" altLang="ja-JP" sz="900" dirty="0">
                <a:solidFill>
                  <a:srgbClr val="428226"/>
                </a:solidFill>
                <a:effectLst/>
                <a:latin typeface="Consolas" panose="020B0609020204030204" pitchFamily="49" charset="0"/>
              </a:rPr>
              <a:t>}</a:t>
            </a:r>
            <a:r>
              <a:rPr lang="en-US" altLang="ja-JP" sz="900" dirty="0">
                <a:solidFill>
                  <a:schemeClr val="bg1">
                    <a:lumMod val="65000"/>
                  </a:schemeClr>
                </a:solidFill>
                <a:effectLst/>
                <a:latin typeface="Consolas" panose="020B0609020204030204" pitchFamily="49" charset="0"/>
              </a:rPr>
              <a:t> placeholder="</a:t>
            </a:r>
            <a:r>
              <a:rPr lang="ja-JP" altLang="en-US" sz="900" dirty="0">
                <a:solidFill>
                  <a:schemeClr val="bg1">
                    <a:lumMod val="65000"/>
                  </a:schemeClr>
                </a:solidFill>
                <a:effectLst/>
                <a:latin typeface="Consolas" panose="020B0609020204030204" pitchFamily="49" charset="0"/>
              </a:rPr>
              <a:t>タスクを入力してください</a:t>
            </a:r>
            <a:r>
              <a:rPr lang="en-US" altLang="ja-JP" sz="900" dirty="0">
                <a:solidFill>
                  <a:schemeClr val="bg1">
                    <a:lumMod val="65000"/>
                  </a:schemeClr>
                </a:solidFill>
                <a:effectLst/>
                <a:latin typeface="Consolas" panose="020B0609020204030204" pitchFamily="49" charset="0"/>
              </a:rPr>
              <a:t>" /&gt;</a:t>
            </a:r>
            <a:endParaRPr lang="ja-JP" altLang="en-US" sz="900" dirty="0">
              <a:solidFill>
                <a:schemeClr val="bg1">
                  <a:lumMod val="65000"/>
                </a:schemeClr>
              </a:solidFill>
              <a:effectLst/>
              <a:latin typeface="Consolas" panose="020B0609020204030204" pitchFamily="49" charset="0"/>
            </a:endParaRPr>
          </a:p>
          <a:p>
            <a:r>
              <a:rPr lang="ja-JP" altLang="en-US" sz="900" dirty="0">
                <a:solidFill>
                  <a:schemeClr val="bg1">
                    <a:lumMod val="65000"/>
                  </a:schemeClr>
                </a:solidFill>
                <a:effectLst/>
                <a:latin typeface="Consolas" panose="020B0609020204030204" pitchFamily="49" charset="0"/>
              </a:rPr>
              <a:t>        </a:t>
            </a:r>
            <a:r>
              <a:rPr lang="en-US" altLang="ja-JP" sz="900" dirty="0">
                <a:solidFill>
                  <a:schemeClr val="bg1">
                    <a:lumMod val="65000"/>
                  </a:schemeClr>
                </a:solidFill>
                <a:effectLst/>
                <a:latin typeface="Consolas" panose="020B0609020204030204" pitchFamily="49" charset="0"/>
              </a:rPr>
              <a:t>&lt;/div&gt;</a:t>
            </a:r>
          </a:p>
          <a:p>
            <a:r>
              <a:rPr lang="en-US" altLang="ja-JP" sz="900" dirty="0">
                <a:solidFill>
                  <a:schemeClr val="bg1">
                    <a:lumMod val="65000"/>
                  </a:schemeClr>
                </a:solidFill>
                <a:effectLst/>
                <a:latin typeface="Consolas" panose="020B0609020204030204" pitchFamily="49" charset="0"/>
              </a:rPr>
              <a:t>        &lt;div </a:t>
            </a:r>
            <a:r>
              <a:rPr lang="en-US" altLang="ja-JP" sz="900" dirty="0" err="1">
                <a:solidFill>
                  <a:schemeClr val="bg1">
                    <a:lumMod val="65000"/>
                  </a:schemeClr>
                </a:solidFill>
                <a:effectLst/>
                <a:latin typeface="Consolas" panose="020B0609020204030204" pitchFamily="49" charset="0"/>
              </a:rPr>
              <a:t>className</a:t>
            </a:r>
            <a:r>
              <a:rPr lang="en-US" altLang="ja-JP" sz="900" dirty="0">
                <a:solidFill>
                  <a:schemeClr val="bg1">
                    <a:lumMod val="65000"/>
                  </a:schemeClr>
                </a:solidFill>
                <a:effectLst/>
                <a:latin typeface="Consolas" panose="020B0609020204030204" pitchFamily="49" charset="0"/>
              </a:rPr>
              <a:t>="</a:t>
            </a:r>
            <a:r>
              <a:rPr lang="en-US" altLang="ja-JP" sz="900" dirty="0" err="1">
                <a:solidFill>
                  <a:schemeClr val="bg1">
                    <a:lumMod val="65000"/>
                  </a:schemeClr>
                </a:solidFill>
                <a:effectLst/>
                <a:latin typeface="Consolas" panose="020B0609020204030204" pitchFamily="49" charset="0"/>
              </a:rPr>
              <a:t>TodoForm_button</a:t>
            </a:r>
            <a:r>
              <a:rPr lang="en-US" altLang="ja-JP" sz="900" dirty="0">
                <a:solidFill>
                  <a:schemeClr val="bg1">
                    <a:lumMod val="65000"/>
                  </a:schemeClr>
                </a:solidFill>
                <a:effectLst/>
                <a:latin typeface="Consolas" panose="020B0609020204030204" pitchFamily="49" charset="0"/>
              </a:rPr>
              <a:t>"&gt;</a:t>
            </a:r>
          </a:p>
          <a:p>
            <a:r>
              <a:rPr lang="en-US" altLang="ja-JP" sz="900" dirty="0">
                <a:solidFill>
                  <a:schemeClr val="bg1">
                    <a:lumMod val="65000"/>
                  </a:schemeClr>
                </a:solidFill>
                <a:effectLst/>
                <a:latin typeface="Consolas" panose="020B0609020204030204" pitchFamily="49" charset="0"/>
              </a:rPr>
              <a:t>          &lt;button&gt;</a:t>
            </a:r>
            <a:r>
              <a:rPr lang="ja-JP" altLang="en-US" sz="900" dirty="0">
                <a:solidFill>
                  <a:schemeClr val="bg1">
                    <a:lumMod val="65000"/>
                  </a:schemeClr>
                </a:solidFill>
                <a:effectLst/>
                <a:latin typeface="Consolas" panose="020B0609020204030204" pitchFamily="49" charset="0"/>
              </a:rPr>
              <a:t>追加</a:t>
            </a:r>
            <a:r>
              <a:rPr lang="en-US" altLang="ja-JP" sz="900" dirty="0">
                <a:solidFill>
                  <a:schemeClr val="bg1">
                    <a:lumMod val="65000"/>
                  </a:schemeClr>
                </a:solidFill>
                <a:effectLst/>
                <a:latin typeface="Consolas" panose="020B0609020204030204" pitchFamily="49" charset="0"/>
              </a:rPr>
              <a:t>&lt;/button&gt;</a:t>
            </a:r>
          </a:p>
          <a:p>
            <a:r>
              <a:rPr lang="en-US" altLang="ja-JP" sz="900" dirty="0">
                <a:solidFill>
                  <a:schemeClr val="bg1">
                    <a:lumMod val="65000"/>
                  </a:schemeClr>
                </a:solidFill>
                <a:effectLst/>
                <a:latin typeface="Consolas" panose="020B0609020204030204" pitchFamily="49" charset="0"/>
              </a:rPr>
              <a:t>        &lt;/div&gt;</a:t>
            </a:r>
          </a:p>
          <a:p>
            <a:r>
              <a:rPr lang="en-US" altLang="ja-JP" sz="900" dirty="0">
                <a:solidFill>
                  <a:schemeClr val="bg1">
                    <a:lumMod val="65000"/>
                  </a:schemeClr>
                </a:solidFill>
                <a:effectLst/>
                <a:latin typeface="Consolas" panose="020B0609020204030204" pitchFamily="49" charset="0"/>
              </a:rPr>
              <a:t>      &lt;/form&gt;</a:t>
            </a:r>
          </a:p>
          <a:p>
            <a:r>
              <a:rPr lang="en-US" altLang="ja-JP" sz="900" dirty="0">
                <a:solidFill>
                  <a:schemeClr val="bg1">
                    <a:lumMod val="65000"/>
                  </a:schemeClr>
                </a:solidFill>
                <a:effectLst/>
                <a:latin typeface="Consolas" panose="020B0609020204030204" pitchFamily="49" charset="0"/>
              </a:rPr>
              <a:t>    &lt;/div&gt;</a:t>
            </a:r>
          </a:p>
          <a:p>
            <a:r>
              <a:rPr lang="en-US" altLang="ja-JP" sz="900" dirty="0">
                <a:solidFill>
                  <a:schemeClr val="bg1">
                    <a:lumMod val="65000"/>
                  </a:schemeClr>
                </a:solidFill>
                <a:effectLst/>
                <a:latin typeface="Consolas" panose="020B0609020204030204" pitchFamily="49" charset="0"/>
              </a:rPr>
              <a:t>  );</a:t>
            </a:r>
          </a:p>
          <a:p>
            <a:r>
              <a:rPr lang="en-US" altLang="ja-JP" sz="900" dirty="0">
                <a:solidFill>
                  <a:schemeClr val="bg1">
                    <a:lumMod val="65000"/>
                  </a:schemeClr>
                </a:solidFill>
                <a:effectLst/>
                <a:latin typeface="Consolas" panose="020B0609020204030204" pitchFamily="49" charset="0"/>
              </a:rPr>
              <a:t>};</a:t>
            </a:r>
          </a:p>
        </p:txBody>
      </p:sp>
      <p:sp>
        <p:nvSpPr>
          <p:cNvPr id="5" name="テキスト ボックス 4">
            <a:extLst>
              <a:ext uri="{FF2B5EF4-FFF2-40B4-BE49-F238E27FC236}">
                <a16:creationId xmlns:a16="http://schemas.microsoft.com/office/drawing/2014/main" id="{8BB4CF93-183E-474C-8B1E-4FDDEEF62A87}"/>
              </a:ext>
            </a:extLst>
          </p:cNvPr>
          <p:cNvSpPr txBox="1"/>
          <p:nvPr/>
        </p:nvSpPr>
        <p:spPr>
          <a:xfrm>
            <a:off x="6805558" y="2272303"/>
            <a:ext cx="4849134" cy="671659"/>
          </a:xfrm>
          <a:prstGeom prst="rect">
            <a:avLst/>
          </a:prstGeom>
          <a:solidFill>
            <a:schemeClr val="accent4"/>
          </a:solidFill>
        </p:spPr>
        <p:txBody>
          <a:bodyPr wrap="square" rtlCol="0">
            <a:spAutoFit/>
          </a:bodyPr>
          <a:lstStyle/>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独自に作成した</a:t>
            </a:r>
            <a:r>
              <a:rPr kumimoji="1" lang="en-US" altLang="ja-JP" sz="1600" dirty="0">
                <a:solidFill>
                  <a:schemeClr val="bg1"/>
                </a:solidFill>
                <a:latin typeface="Meiryo UI" panose="020B0604030504040204" pitchFamily="50" charset="-128"/>
                <a:ea typeface="Meiryo UI" panose="020B0604030504040204" pitchFamily="50" charset="-128"/>
              </a:rPr>
              <a:t>input</a:t>
            </a:r>
            <a:r>
              <a:rPr kumimoji="1" lang="ja-JP" altLang="en-US" sz="1600" dirty="0">
                <a:solidFill>
                  <a:schemeClr val="bg1"/>
                </a:solidFill>
                <a:latin typeface="Meiryo UI" panose="020B0604030504040204" pitchFamily="50" charset="-128"/>
                <a:ea typeface="Meiryo UI" panose="020B0604030504040204" pitchFamily="50" charset="-128"/>
              </a:rPr>
              <a:t>フックを使って</a:t>
            </a:r>
            <a:r>
              <a:rPr kumimoji="1" lang="en-US" altLang="ja-JP" sz="1600" dirty="0">
                <a:solidFill>
                  <a:schemeClr val="bg1"/>
                </a:solidFill>
                <a:latin typeface="Meiryo UI" panose="020B0604030504040204" pitchFamily="50" charset="-128"/>
                <a:ea typeface="Meiryo UI" panose="020B0604030504040204" pitchFamily="50" charset="-128"/>
              </a:rPr>
              <a:t>state</a:t>
            </a:r>
            <a:r>
              <a:rPr kumimoji="1" lang="ja-JP" altLang="en-US" sz="1600" dirty="0">
                <a:solidFill>
                  <a:schemeClr val="bg1"/>
                </a:solidFill>
                <a:latin typeface="Meiryo UI" panose="020B0604030504040204" pitchFamily="50" charset="-128"/>
                <a:ea typeface="Meiryo UI" panose="020B0604030504040204" pitchFamily="50" charset="-128"/>
              </a:rPr>
              <a:t>を追加します。</a:t>
            </a: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r>
              <a:rPr kumimoji="1" lang="en-US" altLang="ja-JP" sz="1600" dirty="0" err="1">
                <a:solidFill>
                  <a:schemeClr val="bg1"/>
                </a:solidFill>
                <a:latin typeface="Meiryo UI" panose="020B0604030504040204" pitchFamily="50" charset="-128"/>
                <a:ea typeface="Meiryo UI" panose="020B0604030504040204" pitchFamily="50" charset="-128"/>
              </a:rPr>
              <a:t>window.alert</a:t>
            </a:r>
            <a:r>
              <a:rPr kumimoji="1" lang="ja-JP" altLang="en-US" sz="1600" dirty="0">
                <a:solidFill>
                  <a:schemeClr val="bg1"/>
                </a:solidFill>
                <a:latin typeface="Meiryo UI" panose="020B0604030504040204" pitchFamily="50" charset="-128"/>
                <a:ea typeface="Meiryo UI" panose="020B0604030504040204" pitchFamily="50" charset="-128"/>
              </a:rPr>
              <a:t>を入れて</a:t>
            </a:r>
            <a:r>
              <a:rPr kumimoji="1" lang="en-US" altLang="ja-JP" sz="1600" dirty="0">
                <a:solidFill>
                  <a:schemeClr val="bg1"/>
                </a:solidFill>
                <a:latin typeface="Meiryo UI" panose="020B0604030504040204" pitchFamily="50" charset="-128"/>
                <a:ea typeface="Meiryo UI" panose="020B0604030504040204" pitchFamily="50" charset="-128"/>
              </a:rPr>
              <a:t>state</a:t>
            </a:r>
            <a:r>
              <a:rPr kumimoji="1" lang="ja-JP" altLang="en-US" sz="1600" dirty="0">
                <a:solidFill>
                  <a:schemeClr val="bg1"/>
                </a:solidFill>
                <a:latin typeface="Meiryo UI" panose="020B0604030504040204" pitchFamily="50" charset="-128"/>
                <a:ea typeface="Meiryo UI" panose="020B0604030504040204" pitchFamily="50" charset="-128"/>
              </a:rPr>
              <a:t>の追加を確認します。</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pic>
        <p:nvPicPr>
          <p:cNvPr id="7" name="図 6">
            <a:extLst>
              <a:ext uri="{FF2B5EF4-FFF2-40B4-BE49-F238E27FC236}">
                <a16:creationId xmlns:a16="http://schemas.microsoft.com/office/drawing/2014/main" id="{C07CA790-4526-448C-8852-31CA934FFC51}"/>
              </a:ext>
            </a:extLst>
          </p:cNvPr>
          <p:cNvPicPr>
            <a:picLocks noChangeAspect="1"/>
          </p:cNvPicPr>
          <p:nvPr/>
        </p:nvPicPr>
        <p:blipFill>
          <a:blip r:embed="rId3"/>
          <a:stretch>
            <a:fillRect/>
          </a:stretch>
        </p:blipFill>
        <p:spPr>
          <a:xfrm>
            <a:off x="7278325" y="3497163"/>
            <a:ext cx="3903601" cy="205499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2652555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テキスト ボックス 8">
            <a:extLst>
              <a:ext uri="{FF2B5EF4-FFF2-40B4-BE49-F238E27FC236}">
                <a16:creationId xmlns:a16="http://schemas.microsoft.com/office/drawing/2014/main" id="{313B7B04-9E99-48E6-9CBD-53B66AB08310}"/>
              </a:ext>
            </a:extLst>
          </p:cNvPr>
          <p:cNvSpPr txBox="1"/>
          <p:nvPr/>
        </p:nvSpPr>
        <p:spPr>
          <a:xfrm>
            <a:off x="6260122" y="1884512"/>
            <a:ext cx="3428627" cy="2954655"/>
          </a:xfrm>
          <a:prstGeom prst="rect">
            <a:avLst/>
          </a:prstGeom>
          <a:solidFill>
            <a:schemeClr val="accent3">
              <a:lumMod val="20000"/>
              <a:lumOff val="80000"/>
            </a:schemeClr>
          </a:solidFill>
        </p:spPr>
        <p:txBody>
          <a:bodyPr wrap="square" bIns="0" rtlCol="0">
            <a:spAutoFit/>
          </a:bodyPr>
          <a:lstStyle/>
          <a:p>
            <a:r>
              <a:rPr lang="ja-JP" altLang="en-US" sz="900" dirty="0">
                <a:solidFill>
                  <a:srgbClr val="B052A1"/>
                </a:solidFill>
                <a:effectLst/>
                <a:latin typeface="Consolas" panose="020B0609020204030204" pitchFamily="49" charset="0"/>
              </a:rPr>
              <a:t>・・・</a:t>
            </a:r>
            <a:br>
              <a:rPr lang="en-US" altLang="ja-JP" sz="900" dirty="0">
                <a:solidFill>
                  <a:srgbClr val="1A1A1A"/>
                </a:solidFill>
                <a:effectLst/>
                <a:latin typeface="Consolas" panose="020B0609020204030204" pitchFamily="49" charset="0"/>
              </a:rPr>
            </a:br>
            <a:r>
              <a:rPr lang="en-US" altLang="ja-JP" sz="900" dirty="0">
                <a:solidFill>
                  <a:schemeClr val="bg1">
                    <a:lumMod val="65000"/>
                  </a:schemeClr>
                </a:solidFill>
                <a:effectLst/>
                <a:latin typeface="Consolas" panose="020B0609020204030204" pitchFamily="49" charset="0"/>
              </a:rPr>
              <a:t>export const </a:t>
            </a:r>
            <a:r>
              <a:rPr lang="en-US" altLang="ja-JP" sz="900" dirty="0" err="1">
                <a:solidFill>
                  <a:schemeClr val="bg1">
                    <a:lumMod val="65000"/>
                  </a:schemeClr>
                </a:solidFill>
                <a:effectLst/>
                <a:latin typeface="Consolas" panose="020B0609020204030204" pitchFamily="49" charset="0"/>
              </a:rPr>
              <a:t>TodoBoard</a:t>
            </a:r>
            <a:r>
              <a:rPr lang="en-US" altLang="ja-JP" sz="900" dirty="0">
                <a:solidFill>
                  <a:schemeClr val="bg1">
                    <a:lumMod val="65000"/>
                  </a:schemeClr>
                </a:solidFill>
                <a:effectLst/>
                <a:latin typeface="Consolas" panose="020B0609020204030204" pitchFamily="49" charset="0"/>
              </a:rPr>
              <a:t>: </a:t>
            </a:r>
            <a:r>
              <a:rPr lang="en-US" altLang="ja-JP" sz="900" dirty="0" err="1">
                <a:solidFill>
                  <a:schemeClr val="bg1">
                    <a:lumMod val="65000"/>
                  </a:schemeClr>
                </a:solidFill>
                <a:effectLst/>
                <a:latin typeface="Consolas" panose="020B0609020204030204" pitchFamily="49" charset="0"/>
              </a:rPr>
              <a:t>React.FC</a:t>
            </a:r>
            <a:r>
              <a:rPr lang="en-US" altLang="ja-JP" sz="900" dirty="0">
                <a:solidFill>
                  <a:schemeClr val="bg1">
                    <a:lumMod val="65000"/>
                  </a:schemeClr>
                </a:solidFill>
                <a:effectLst/>
                <a:latin typeface="Consolas" panose="020B0609020204030204" pitchFamily="49" charset="0"/>
              </a:rPr>
              <a:t> = () =&gt; {</a:t>
            </a:r>
          </a:p>
          <a:p>
            <a:br>
              <a:rPr lang="en-US" altLang="ja-JP" sz="900" dirty="0">
                <a:solidFill>
                  <a:schemeClr val="bg1">
                    <a:lumMod val="65000"/>
                  </a:schemeClr>
                </a:solidFill>
                <a:effectLst/>
                <a:latin typeface="Consolas" panose="020B0609020204030204" pitchFamily="49" charset="0"/>
              </a:rPr>
            </a:br>
            <a:r>
              <a:rPr lang="en-US" altLang="ja-JP" sz="900" dirty="0">
                <a:solidFill>
                  <a:schemeClr val="bg1">
                    <a:lumMod val="65000"/>
                  </a:schemeClr>
                </a:solidFill>
                <a:effectLst/>
                <a:latin typeface="Consolas" panose="020B0609020204030204" pitchFamily="49" charset="0"/>
              </a:rPr>
              <a:t>  const [</a:t>
            </a:r>
            <a:r>
              <a:rPr lang="en-US" altLang="ja-JP" sz="900" dirty="0" err="1">
                <a:solidFill>
                  <a:schemeClr val="bg1">
                    <a:lumMod val="65000"/>
                  </a:schemeClr>
                </a:solidFill>
                <a:effectLst/>
                <a:latin typeface="Consolas" panose="020B0609020204030204" pitchFamily="49" charset="0"/>
              </a:rPr>
              <a:t>todos</a:t>
            </a:r>
            <a:r>
              <a:rPr lang="en-US" altLang="ja-JP" sz="900" dirty="0">
                <a:solidFill>
                  <a:schemeClr val="bg1">
                    <a:lumMod val="65000"/>
                  </a:schemeClr>
                </a:solidFill>
                <a:effectLst/>
                <a:latin typeface="Consolas" panose="020B0609020204030204" pitchFamily="49" charset="0"/>
              </a:rPr>
              <a:t>, </a:t>
            </a:r>
            <a:r>
              <a:rPr lang="en-US" altLang="ja-JP" sz="900" dirty="0" err="1">
                <a:solidFill>
                  <a:schemeClr val="bg1">
                    <a:lumMod val="65000"/>
                  </a:schemeClr>
                </a:solidFill>
                <a:effectLst/>
                <a:latin typeface="Consolas" panose="020B0609020204030204" pitchFamily="49" charset="0"/>
              </a:rPr>
              <a:t>setTodos</a:t>
            </a:r>
            <a:r>
              <a:rPr lang="en-US" altLang="ja-JP" sz="900" dirty="0">
                <a:solidFill>
                  <a:schemeClr val="bg1">
                    <a:lumMod val="65000"/>
                  </a:schemeClr>
                </a:solidFill>
                <a:effectLst/>
                <a:latin typeface="Consolas" panose="020B0609020204030204" pitchFamily="49" charset="0"/>
              </a:rPr>
              <a:t>] = </a:t>
            </a:r>
            <a:r>
              <a:rPr lang="en-US" altLang="ja-JP" sz="900" dirty="0" err="1">
                <a:solidFill>
                  <a:schemeClr val="bg1">
                    <a:lumMod val="65000"/>
                  </a:schemeClr>
                </a:solidFill>
                <a:effectLst/>
                <a:latin typeface="Consolas" panose="020B0609020204030204" pitchFamily="49" charset="0"/>
              </a:rPr>
              <a:t>useState</a:t>
            </a:r>
            <a:r>
              <a:rPr lang="en-US" altLang="ja-JP" sz="900" dirty="0">
                <a:solidFill>
                  <a:schemeClr val="bg1">
                    <a:lumMod val="65000"/>
                  </a:schemeClr>
                </a:solidFill>
                <a:effectLst/>
                <a:latin typeface="Consolas" panose="020B0609020204030204" pitchFamily="49" charset="0"/>
              </a:rPr>
              <a:t>&lt;</a:t>
            </a:r>
            <a:r>
              <a:rPr lang="en-US" altLang="ja-JP" sz="900" dirty="0" err="1">
                <a:solidFill>
                  <a:schemeClr val="bg1">
                    <a:lumMod val="65000"/>
                  </a:schemeClr>
                </a:solidFill>
                <a:effectLst/>
                <a:latin typeface="Consolas" panose="020B0609020204030204" pitchFamily="49" charset="0"/>
              </a:rPr>
              <a:t>Todo</a:t>
            </a:r>
            <a:r>
              <a:rPr lang="en-US" altLang="ja-JP" sz="900" dirty="0">
                <a:solidFill>
                  <a:schemeClr val="bg1">
                    <a:lumMod val="65000"/>
                  </a:schemeClr>
                </a:solidFill>
                <a:effectLst/>
                <a:latin typeface="Consolas" panose="020B0609020204030204" pitchFamily="49" charset="0"/>
              </a:rPr>
              <a:t>[]&gt;([]);</a:t>
            </a:r>
          </a:p>
          <a:p>
            <a:br>
              <a:rPr lang="en-US" altLang="ja-JP" sz="900" dirty="0">
                <a:solidFill>
                  <a:schemeClr val="bg1">
                    <a:lumMod val="65000"/>
                  </a:schemeClr>
                </a:solidFill>
                <a:effectLst/>
                <a:latin typeface="Consolas" panose="020B0609020204030204" pitchFamily="49" charset="0"/>
              </a:rPr>
            </a:br>
            <a:r>
              <a:rPr lang="en-US" altLang="ja-JP" sz="900" dirty="0">
                <a:solidFill>
                  <a:schemeClr val="bg1">
                    <a:lumMod val="65000"/>
                  </a:schemeClr>
                </a:solidFill>
                <a:effectLst/>
                <a:latin typeface="Consolas" panose="020B0609020204030204" pitchFamily="49" charset="0"/>
              </a:rPr>
              <a:t>  </a:t>
            </a:r>
            <a:r>
              <a:rPr lang="en-US" altLang="ja-JP" sz="900" dirty="0" err="1">
                <a:solidFill>
                  <a:schemeClr val="bg1">
                    <a:lumMod val="65000"/>
                  </a:schemeClr>
                </a:solidFill>
                <a:effectLst/>
                <a:latin typeface="Consolas" panose="020B0609020204030204" pitchFamily="49" charset="0"/>
              </a:rPr>
              <a:t>useEffect</a:t>
            </a:r>
            <a:r>
              <a:rPr lang="en-US" altLang="ja-JP" sz="900" dirty="0">
                <a:solidFill>
                  <a:schemeClr val="bg1">
                    <a:lumMod val="65000"/>
                  </a:schemeClr>
                </a:solidFill>
                <a:effectLst/>
                <a:latin typeface="Consolas" panose="020B0609020204030204" pitchFamily="49" charset="0"/>
              </a:rPr>
              <a:t>(() =&gt; {</a:t>
            </a:r>
          </a:p>
          <a:p>
            <a:r>
              <a:rPr lang="en-US" altLang="ja-JP" sz="900" dirty="0">
                <a:solidFill>
                  <a:schemeClr val="bg1">
                    <a:lumMod val="65000"/>
                  </a:schemeClr>
                </a:solidFill>
                <a:effectLst/>
                <a:latin typeface="Consolas" panose="020B0609020204030204" pitchFamily="49" charset="0"/>
              </a:rPr>
              <a:t>    </a:t>
            </a:r>
            <a:r>
              <a:rPr lang="ja-JP" altLang="en-US" sz="900" dirty="0">
                <a:solidFill>
                  <a:schemeClr val="bg1">
                    <a:lumMod val="65000"/>
                  </a:schemeClr>
                </a:solidFill>
                <a:effectLst/>
                <a:latin typeface="Consolas" panose="020B0609020204030204" pitchFamily="49" charset="0"/>
              </a:rPr>
              <a:t>・・・</a:t>
            </a:r>
            <a:endParaRPr lang="en-US" altLang="ja-JP" sz="900" dirty="0">
              <a:solidFill>
                <a:schemeClr val="bg1">
                  <a:lumMod val="65000"/>
                </a:schemeClr>
              </a:solidFill>
              <a:effectLst/>
              <a:latin typeface="Consolas" panose="020B0609020204030204" pitchFamily="49" charset="0"/>
            </a:endParaRPr>
          </a:p>
          <a:p>
            <a:r>
              <a:rPr lang="en-US" altLang="ja-JP" sz="900" dirty="0">
                <a:solidFill>
                  <a:schemeClr val="bg1">
                    <a:lumMod val="65000"/>
                  </a:schemeClr>
                </a:solidFill>
                <a:effectLst/>
                <a:latin typeface="Consolas" panose="020B0609020204030204" pitchFamily="49" charset="0"/>
              </a:rPr>
              <a:t>  }, []);</a:t>
            </a:r>
          </a:p>
          <a:p>
            <a:br>
              <a:rPr lang="en-US" altLang="ja-JP" sz="900" dirty="0">
                <a:solidFill>
                  <a:srgbClr val="1A1A1A"/>
                </a:solidFill>
                <a:effectLst/>
                <a:latin typeface="Consolas" panose="020B0609020204030204" pitchFamily="49" charset="0"/>
              </a:rPr>
            </a:br>
            <a:r>
              <a:rPr lang="en-US" altLang="ja-JP" sz="900" dirty="0">
                <a:solidFill>
                  <a:srgbClr val="1A1A1A"/>
                </a:solidFill>
                <a:effectLst/>
                <a:latin typeface="Consolas" panose="020B0609020204030204" pitchFamily="49" charset="0"/>
              </a:rPr>
              <a:t>  </a:t>
            </a:r>
            <a:r>
              <a:rPr lang="en-US" altLang="ja-JP" sz="900" dirty="0">
                <a:solidFill>
                  <a:srgbClr val="B052A1"/>
                </a:solidFill>
                <a:effectLst/>
                <a:latin typeface="Consolas" panose="020B0609020204030204" pitchFamily="49" charset="0"/>
              </a:rPr>
              <a:t>const</a:t>
            </a:r>
            <a:r>
              <a:rPr lang="en-US" altLang="ja-JP" sz="900" dirty="0">
                <a:solidFill>
                  <a:srgbClr val="1A1A1A"/>
                </a:solidFill>
                <a:effectLst/>
                <a:latin typeface="Consolas" panose="020B0609020204030204" pitchFamily="49" charset="0"/>
              </a:rPr>
              <a:t> </a:t>
            </a:r>
            <a:r>
              <a:rPr lang="en-US" altLang="ja-JP" sz="900" dirty="0" err="1">
                <a:solidFill>
                  <a:srgbClr val="C94824"/>
                </a:solidFill>
                <a:effectLst/>
                <a:latin typeface="Consolas" panose="020B0609020204030204" pitchFamily="49" charset="0"/>
              </a:rPr>
              <a:t>addTodo</a:t>
            </a:r>
            <a:r>
              <a:rPr lang="en-US" altLang="ja-JP" sz="900" dirty="0">
                <a:solidFill>
                  <a:srgbClr val="1A1A1A"/>
                </a:solidFill>
                <a:effectLst/>
                <a:latin typeface="Consolas" panose="020B0609020204030204" pitchFamily="49" charset="0"/>
              </a:rPr>
              <a:t> </a:t>
            </a:r>
            <a:r>
              <a:rPr lang="en-US" altLang="ja-JP" sz="900" dirty="0">
                <a:solidFill>
                  <a:srgbClr val="A56416"/>
                </a:solidFill>
                <a:effectLst/>
                <a:latin typeface="Consolas" panose="020B0609020204030204" pitchFamily="49" charset="0"/>
              </a:rPr>
              <a:t>=</a:t>
            </a:r>
            <a:r>
              <a:rPr lang="en-US" altLang="ja-JP" sz="900" dirty="0">
                <a:solidFill>
                  <a:srgbClr val="1A1A1A"/>
                </a:solidFill>
                <a:effectLst/>
                <a:latin typeface="Consolas" panose="020B0609020204030204" pitchFamily="49" charset="0"/>
              </a:rPr>
              <a:t> (</a:t>
            </a:r>
            <a:r>
              <a:rPr lang="en-US" altLang="ja-JP" sz="900" dirty="0" err="1">
                <a:solidFill>
                  <a:srgbClr val="3778B7"/>
                </a:solidFill>
                <a:effectLst/>
                <a:latin typeface="Consolas" panose="020B0609020204030204" pitchFamily="49" charset="0"/>
              </a:rPr>
              <a:t>returnedTodo</a:t>
            </a:r>
            <a:r>
              <a:rPr lang="en-US" altLang="ja-JP" sz="900" dirty="0">
                <a:solidFill>
                  <a:srgbClr val="A56416"/>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 </a:t>
            </a:r>
            <a:r>
              <a:rPr lang="en-US" altLang="ja-JP" sz="900" dirty="0" err="1">
                <a:solidFill>
                  <a:srgbClr val="A56416"/>
                </a:solidFill>
                <a:effectLst/>
                <a:latin typeface="Consolas" panose="020B0609020204030204" pitchFamily="49" charset="0"/>
              </a:rPr>
              <a:t>Todo</a:t>
            </a:r>
            <a:r>
              <a:rPr lang="en-US" altLang="ja-JP" sz="900" dirty="0">
                <a:solidFill>
                  <a:srgbClr val="1A1A1A"/>
                </a:solidFill>
                <a:effectLst/>
                <a:latin typeface="Consolas" panose="020B0609020204030204" pitchFamily="49" charset="0"/>
              </a:rPr>
              <a:t>) </a:t>
            </a:r>
            <a:r>
              <a:rPr lang="en-US" altLang="ja-JP" sz="900" dirty="0">
                <a:solidFill>
                  <a:srgbClr val="A56416"/>
                </a:solidFill>
                <a:effectLst/>
                <a:latin typeface="Consolas" panose="020B0609020204030204" pitchFamily="49" charset="0"/>
              </a:rPr>
              <a:t>=&gt;</a:t>
            </a:r>
            <a:r>
              <a:rPr lang="en-US" altLang="ja-JP" sz="900" dirty="0">
                <a:solidFill>
                  <a:srgbClr val="1A1A1A"/>
                </a:solidFill>
                <a:effectLst/>
                <a:latin typeface="Consolas" panose="020B0609020204030204" pitchFamily="49" charset="0"/>
              </a:rPr>
              <a:t> {</a:t>
            </a:r>
          </a:p>
          <a:p>
            <a:r>
              <a:rPr lang="en-US" altLang="ja-JP" sz="900" dirty="0">
                <a:solidFill>
                  <a:srgbClr val="1A1A1A"/>
                </a:solidFill>
                <a:effectLst/>
                <a:latin typeface="Consolas" panose="020B0609020204030204" pitchFamily="49" charset="0"/>
              </a:rPr>
              <a:t>    </a:t>
            </a:r>
            <a:r>
              <a:rPr lang="en-US" altLang="ja-JP" sz="900" dirty="0" err="1">
                <a:solidFill>
                  <a:srgbClr val="C94824"/>
                </a:solidFill>
                <a:effectLst/>
                <a:latin typeface="Consolas" panose="020B0609020204030204" pitchFamily="49" charset="0"/>
              </a:rPr>
              <a:t>setTodos</a:t>
            </a:r>
            <a:r>
              <a:rPr lang="en-US" altLang="ja-JP" sz="900" dirty="0">
                <a:solidFill>
                  <a:srgbClr val="1A1A1A"/>
                </a:solidFill>
                <a:effectLst/>
                <a:latin typeface="Consolas" panose="020B0609020204030204" pitchFamily="49" charset="0"/>
              </a:rPr>
              <a:t>(</a:t>
            </a:r>
            <a:r>
              <a:rPr lang="en-US" altLang="ja-JP" sz="900" dirty="0" err="1">
                <a:solidFill>
                  <a:srgbClr val="A56416"/>
                </a:solidFill>
                <a:effectLst/>
                <a:latin typeface="Consolas" panose="020B0609020204030204" pitchFamily="49" charset="0"/>
              </a:rPr>
              <a:t>todos</a:t>
            </a:r>
            <a:r>
              <a:rPr lang="en-US" altLang="ja-JP" sz="900" dirty="0" err="1">
                <a:solidFill>
                  <a:srgbClr val="1A1A1A"/>
                </a:solidFill>
                <a:effectLst/>
                <a:latin typeface="Consolas" panose="020B0609020204030204" pitchFamily="49" charset="0"/>
              </a:rPr>
              <a:t>.</a:t>
            </a:r>
            <a:r>
              <a:rPr lang="en-US" altLang="ja-JP" sz="900" dirty="0" err="1">
                <a:solidFill>
                  <a:srgbClr val="C94824"/>
                </a:solidFill>
                <a:effectLst/>
                <a:latin typeface="Consolas" panose="020B0609020204030204" pitchFamily="49" charset="0"/>
              </a:rPr>
              <a:t>concat</a:t>
            </a:r>
            <a:r>
              <a:rPr lang="en-US" altLang="ja-JP" sz="900" dirty="0">
                <a:solidFill>
                  <a:srgbClr val="1A1A1A"/>
                </a:solidFill>
                <a:effectLst/>
                <a:latin typeface="Consolas" panose="020B0609020204030204" pitchFamily="49" charset="0"/>
              </a:rPr>
              <a:t>(</a:t>
            </a:r>
            <a:r>
              <a:rPr lang="en-US" altLang="ja-JP" sz="900" dirty="0" err="1">
                <a:solidFill>
                  <a:srgbClr val="3778B7"/>
                </a:solidFill>
                <a:effectLst/>
                <a:latin typeface="Consolas" panose="020B0609020204030204" pitchFamily="49" charset="0"/>
              </a:rPr>
              <a:t>returnedTodo</a:t>
            </a:r>
            <a:r>
              <a:rPr lang="en-US" altLang="ja-JP" sz="900" dirty="0">
                <a:solidFill>
                  <a:srgbClr val="1A1A1A"/>
                </a:solidFill>
                <a:effectLst/>
                <a:latin typeface="Consolas" panose="020B0609020204030204" pitchFamily="49" charset="0"/>
              </a:rPr>
              <a:t>));</a:t>
            </a:r>
          </a:p>
          <a:p>
            <a:r>
              <a:rPr lang="en-US" altLang="ja-JP" sz="900" dirty="0">
                <a:solidFill>
                  <a:srgbClr val="1A1A1A"/>
                </a:solidFill>
                <a:effectLst/>
                <a:latin typeface="Consolas" panose="020B0609020204030204" pitchFamily="49" charset="0"/>
              </a:rPr>
              <a:t>  }</a:t>
            </a:r>
          </a:p>
          <a:p>
            <a:br>
              <a:rPr lang="en-US" altLang="ja-JP" sz="900" dirty="0">
                <a:solidFill>
                  <a:schemeClr val="bg1">
                    <a:lumMod val="65000"/>
                  </a:schemeClr>
                </a:solidFill>
                <a:effectLst/>
                <a:latin typeface="Consolas" panose="020B0609020204030204" pitchFamily="49" charset="0"/>
              </a:rPr>
            </a:br>
            <a:r>
              <a:rPr lang="en-US" altLang="ja-JP" sz="900" dirty="0">
                <a:solidFill>
                  <a:schemeClr val="bg1">
                    <a:lumMod val="65000"/>
                  </a:schemeClr>
                </a:solidFill>
                <a:effectLst/>
                <a:latin typeface="Consolas" panose="020B0609020204030204" pitchFamily="49" charset="0"/>
              </a:rPr>
              <a:t>  return (</a:t>
            </a:r>
          </a:p>
          <a:p>
            <a:r>
              <a:rPr lang="en-US" altLang="ja-JP" sz="900" dirty="0">
                <a:solidFill>
                  <a:schemeClr val="bg1">
                    <a:lumMod val="65000"/>
                  </a:schemeClr>
                </a:solidFill>
                <a:effectLst/>
                <a:latin typeface="Consolas" panose="020B0609020204030204" pitchFamily="49" charset="0"/>
              </a:rPr>
              <a:t>    &lt;div </a:t>
            </a:r>
            <a:r>
              <a:rPr lang="en-US" altLang="ja-JP" sz="900" dirty="0" err="1">
                <a:solidFill>
                  <a:schemeClr val="bg1">
                    <a:lumMod val="65000"/>
                  </a:schemeClr>
                </a:solidFill>
                <a:effectLst/>
                <a:latin typeface="Consolas" panose="020B0609020204030204" pitchFamily="49" charset="0"/>
              </a:rPr>
              <a:t>className</a:t>
            </a:r>
            <a:r>
              <a:rPr lang="en-US" altLang="ja-JP" sz="900" dirty="0">
                <a:solidFill>
                  <a:schemeClr val="bg1">
                    <a:lumMod val="65000"/>
                  </a:schemeClr>
                </a:solidFill>
                <a:effectLst/>
                <a:latin typeface="Consolas" panose="020B0609020204030204" pitchFamily="49" charset="0"/>
              </a:rPr>
              <a:t>="</a:t>
            </a:r>
            <a:r>
              <a:rPr lang="en-US" altLang="ja-JP" sz="900" dirty="0" err="1">
                <a:solidFill>
                  <a:schemeClr val="bg1">
                    <a:lumMod val="65000"/>
                  </a:schemeClr>
                </a:solidFill>
                <a:effectLst/>
                <a:latin typeface="Consolas" panose="020B0609020204030204" pitchFamily="49" charset="0"/>
              </a:rPr>
              <a:t>TodoBoard_content</a:t>
            </a:r>
            <a:r>
              <a:rPr lang="en-US" altLang="ja-JP" sz="900" dirty="0">
                <a:solidFill>
                  <a:schemeClr val="bg1">
                    <a:lumMod val="65000"/>
                  </a:schemeClr>
                </a:solidFill>
                <a:effectLst/>
                <a:latin typeface="Consolas" panose="020B0609020204030204" pitchFamily="49" charset="0"/>
              </a:rPr>
              <a:t>"&gt;</a:t>
            </a: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a:t>
            </a:r>
            <a:r>
              <a:rPr lang="en-US" altLang="ja-JP" sz="900" dirty="0" err="1">
                <a:solidFill>
                  <a:srgbClr val="428226"/>
                </a:solidFill>
                <a:effectLst/>
                <a:latin typeface="Consolas" panose="020B0609020204030204" pitchFamily="49" charset="0"/>
              </a:rPr>
              <a:t>TodoForm</a:t>
            </a:r>
            <a:r>
              <a:rPr lang="en-US" altLang="ja-JP" sz="900" dirty="0">
                <a:solidFill>
                  <a:srgbClr val="428226"/>
                </a:solidFill>
                <a:effectLst/>
                <a:latin typeface="Consolas" panose="020B0609020204030204" pitchFamily="49" charset="0"/>
              </a:rPr>
              <a:t> </a:t>
            </a:r>
            <a:r>
              <a:rPr lang="en-US" altLang="ja-JP" sz="900" dirty="0" err="1">
                <a:solidFill>
                  <a:srgbClr val="B052A1"/>
                </a:solidFill>
                <a:effectLst/>
                <a:latin typeface="Consolas" panose="020B0609020204030204" pitchFamily="49" charset="0"/>
              </a:rPr>
              <a:t>addTodo</a:t>
            </a:r>
            <a:r>
              <a:rPr lang="en-US" altLang="ja-JP" sz="900" dirty="0">
                <a:solidFill>
                  <a:srgbClr val="A56416"/>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a:t>
            </a:r>
            <a:r>
              <a:rPr lang="en-US" altLang="ja-JP" sz="900" dirty="0" err="1">
                <a:solidFill>
                  <a:srgbClr val="3778B7"/>
                </a:solidFill>
                <a:effectLst/>
                <a:latin typeface="Consolas" panose="020B0609020204030204" pitchFamily="49" charset="0"/>
              </a:rPr>
              <a:t>addTodo</a:t>
            </a:r>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/&gt;</a:t>
            </a:r>
            <a:endParaRPr lang="en-US" altLang="ja-JP" sz="900" dirty="0">
              <a:solidFill>
                <a:srgbClr val="1A1A1A"/>
              </a:solidFill>
              <a:effectLst/>
              <a:latin typeface="Consolas" panose="020B0609020204030204" pitchFamily="49" charset="0"/>
            </a:endParaRPr>
          </a:p>
          <a:p>
            <a:r>
              <a:rPr lang="en-US" altLang="ja-JP" sz="900" dirty="0">
                <a:solidFill>
                  <a:schemeClr val="bg1">
                    <a:lumMod val="65000"/>
                  </a:schemeClr>
                </a:solidFill>
                <a:effectLst/>
                <a:latin typeface="Consolas" panose="020B0609020204030204" pitchFamily="49" charset="0"/>
              </a:rPr>
              <a:t>      &lt;</a:t>
            </a:r>
            <a:r>
              <a:rPr lang="en-US" altLang="ja-JP" sz="900" dirty="0" err="1">
                <a:solidFill>
                  <a:schemeClr val="bg1">
                    <a:lumMod val="65000"/>
                  </a:schemeClr>
                </a:solidFill>
                <a:effectLst/>
                <a:latin typeface="Consolas" panose="020B0609020204030204" pitchFamily="49" charset="0"/>
              </a:rPr>
              <a:t>TodoFilter</a:t>
            </a:r>
            <a:r>
              <a:rPr lang="en-US" altLang="ja-JP" sz="900" dirty="0">
                <a:solidFill>
                  <a:schemeClr val="bg1">
                    <a:lumMod val="65000"/>
                  </a:schemeClr>
                </a:solidFill>
                <a:effectLst/>
                <a:latin typeface="Consolas" panose="020B0609020204030204" pitchFamily="49" charset="0"/>
              </a:rPr>
              <a:t> /&gt;</a:t>
            </a:r>
          </a:p>
          <a:p>
            <a:r>
              <a:rPr lang="en-US" altLang="ja-JP" sz="900" dirty="0">
                <a:solidFill>
                  <a:schemeClr val="bg1">
                    <a:lumMod val="65000"/>
                  </a:schemeClr>
                </a:solidFill>
                <a:effectLst/>
                <a:latin typeface="Consolas" panose="020B0609020204030204" pitchFamily="49" charset="0"/>
              </a:rPr>
              <a:t>      &lt;</a:t>
            </a:r>
            <a:r>
              <a:rPr lang="en-US" altLang="ja-JP" sz="900" dirty="0" err="1">
                <a:solidFill>
                  <a:schemeClr val="bg1">
                    <a:lumMod val="65000"/>
                  </a:schemeClr>
                </a:solidFill>
                <a:effectLst/>
                <a:latin typeface="Consolas" panose="020B0609020204030204" pitchFamily="49" charset="0"/>
              </a:rPr>
              <a:t>TodoList</a:t>
            </a:r>
            <a:r>
              <a:rPr lang="en-US" altLang="ja-JP" sz="900" dirty="0">
                <a:solidFill>
                  <a:schemeClr val="bg1">
                    <a:lumMod val="65000"/>
                  </a:schemeClr>
                </a:solidFill>
                <a:effectLst/>
                <a:latin typeface="Consolas" panose="020B0609020204030204" pitchFamily="49" charset="0"/>
              </a:rPr>
              <a:t> </a:t>
            </a:r>
            <a:r>
              <a:rPr lang="en-US" altLang="ja-JP" sz="900" dirty="0" err="1">
                <a:solidFill>
                  <a:schemeClr val="bg1">
                    <a:lumMod val="65000"/>
                  </a:schemeClr>
                </a:solidFill>
                <a:effectLst/>
                <a:latin typeface="Consolas" panose="020B0609020204030204" pitchFamily="49" charset="0"/>
              </a:rPr>
              <a:t>todos</a:t>
            </a:r>
            <a:r>
              <a:rPr lang="en-US" altLang="ja-JP" sz="900" dirty="0">
                <a:solidFill>
                  <a:schemeClr val="bg1">
                    <a:lumMod val="65000"/>
                  </a:schemeClr>
                </a:solidFill>
                <a:effectLst/>
                <a:latin typeface="Consolas" panose="020B0609020204030204" pitchFamily="49" charset="0"/>
              </a:rPr>
              <a:t>={</a:t>
            </a:r>
            <a:r>
              <a:rPr lang="en-US" altLang="ja-JP" sz="900" dirty="0" err="1">
                <a:solidFill>
                  <a:schemeClr val="bg1">
                    <a:lumMod val="65000"/>
                  </a:schemeClr>
                </a:solidFill>
                <a:effectLst/>
                <a:latin typeface="Consolas" panose="020B0609020204030204" pitchFamily="49" charset="0"/>
              </a:rPr>
              <a:t>todos</a:t>
            </a:r>
            <a:r>
              <a:rPr lang="en-US" altLang="ja-JP" sz="900" dirty="0">
                <a:solidFill>
                  <a:schemeClr val="bg1">
                    <a:lumMod val="65000"/>
                  </a:schemeClr>
                </a:solidFill>
                <a:effectLst/>
                <a:latin typeface="Consolas" panose="020B0609020204030204" pitchFamily="49" charset="0"/>
              </a:rPr>
              <a:t>} /&gt;</a:t>
            </a:r>
          </a:p>
          <a:p>
            <a:r>
              <a:rPr lang="en-US" altLang="ja-JP" sz="900" dirty="0">
                <a:solidFill>
                  <a:schemeClr val="bg1">
                    <a:lumMod val="65000"/>
                  </a:schemeClr>
                </a:solidFill>
                <a:effectLst/>
                <a:latin typeface="Consolas" panose="020B0609020204030204" pitchFamily="49" charset="0"/>
              </a:rPr>
              <a:t>    &lt;/div&gt;</a:t>
            </a:r>
          </a:p>
          <a:p>
            <a:r>
              <a:rPr lang="en-US" altLang="ja-JP" sz="900" dirty="0">
                <a:solidFill>
                  <a:schemeClr val="bg1">
                    <a:lumMod val="65000"/>
                  </a:schemeClr>
                </a:solidFill>
                <a:effectLst/>
                <a:latin typeface="Consolas" panose="020B0609020204030204" pitchFamily="49" charset="0"/>
              </a:rPr>
              <a:t>  );</a:t>
            </a:r>
          </a:p>
          <a:p>
            <a:r>
              <a:rPr lang="en-US" altLang="ja-JP" sz="900" dirty="0">
                <a:solidFill>
                  <a:schemeClr val="bg1">
                    <a:lumMod val="65000"/>
                  </a:schemeClr>
                </a:solidFill>
                <a:effectLst/>
                <a:latin typeface="Consolas" panose="020B0609020204030204" pitchFamily="49" charset="0"/>
              </a:rPr>
              <a:t>};</a:t>
            </a: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873576" cy="1384995"/>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ToDo</a:t>
            </a:r>
            <a:r>
              <a:rPr kumimoji="1" lang="ja-JP" altLang="en-US" sz="2800" b="1" dirty="0">
                <a:latin typeface="Meiryo UI" panose="020B0604030504040204" pitchFamily="50" charset="-128"/>
                <a:ea typeface="Meiryo UI" panose="020B0604030504040204" pitchFamily="50" charset="-128"/>
              </a:rPr>
              <a:t>の登録（</a:t>
            </a:r>
            <a:r>
              <a:rPr kumimoji="1" lang="en-US" altLang="ja-JP" sz="2800" b="1" dirty="0">
                <a:latin typeface="Meiryo UI" panose="020B0604030504040204" pitchFamily="50" charset="-128"/>
                <a:ea typeface="Meiryo UI" panose="020B0604030504040204" pitchFamily="50" charset="-128"/>
              </a:rPr>
              <a:t>state</a:t>
            </a:r>
            <a:r>
              <a:rPr kumimoji="1" lang="ja-JP" altLang="en-US" sz="2800" b="1" dirty="0">
                <a:latin typeface="Meiryo UI" panose="020B0604030504040204" pitchFamily="50" charset="-128"/>
                <a:ea typeface="Meiryo UI" panose="020B0604030504040204" pitchFamily="50" charset="-128"/>
              </a:rPr>
              <a:t>の更新）</a:t>
            </a:r>
            <a:endParaRPr kumimoji="1" lang="en-US" altLang="ja-JP" sz="2800" b="1" dirty="0">
              <a:latin typeface="Meiryo UI" panose="020B0604030504040204" pitchFamily="50" charset="-128"/>
              <a:ea typeface="Meiryo UI" panose="020B0604030504040204" pitchFamily="50" charset="-128"/>
            </a:endParaRPr>
          </a:p>
          <a:p>
            <a:endParaRPr kumimoji="1" lang="en-US" altLang="ja-JP" sz="2800" b="1" dirty="0">
              <a:latin typeface="Meiryo UI" panose="020B0604030504040204" pitchFamily="50" charset="-128"/>
              <a:ea typeface="Meiryo UI" panose="020B0604030504040204" pitchFamily="50" charset="-128"/>
            </a:endParaRPr>
          </a:p>
          <a:p>
            <a:r>
              <a:rPr kumimoji="1" lang="en-US" altLang="ja-JP" sz="2800" b="1" dirty="0" err="1">
                <a:latin typeface="Meiryo UI" panose="020B0604030504040204" pitchFamily="50" charset="-128"/>
                <a:ea typeface="Meiryo UI" panose="020B0604030504040204" pitchFamily="50" charset="-128"/>
              </a:rPr>
              <a:t>TodoForm.tsx</a:t>
            </a:r>
            <a:r>
              <a:rPr kumimoji="1" lang="ja-JP" altLang="en-US" sz="2800" b="1" dirty="0">
                <a:latin typeface="Meiryo UI" panose="020B0604030504040204" pitchFamily="50" charset="-128"/>
                <a:ea typeface="Meiryo UI" panose="020B0604030504040204" pitchFamily="50" charset="-128"/>
              </a:rPr>
              <a:t>　　　　　　　　　　　　　</a:t>
            </a:r>
            <a:r>
              <a:rPr kumimoji="1" lang="en-US" altLang="ja-JP" sz="2800" b="1" dirty="0" err="1">
                <a:latin typeface="Meiryo UI" panose="020B0604030504040204" pitchFamily="50" charset="-128"/>
                <a:ea typeface="Meiryo UI" panose="020B0604030504040204" pitchFamily="50" charset="-128"/>
              </a:rPr>
              <a:t>TodoBoard.tsx</a:t>
            </a:r>
            <a:endParaRPr kumimoji="1" lang="ja-JP" altLang="en-US" sz="2800" b="1" dirty="0">
              <a:latin typeface="Meiryo UI" panose="020B0604030504040204" pitchFamily="50" charset="-128"/>
              <a:ea typeface="Meiryo UI" panose="020B0604030504040204" pitchFamily="50" charset="-128"/>
            </a:endParaRPr>
          </a:p>
        </p:txBody>
      </p:sp>
      <p:sp>
        <p:nvSpPr>
          <p:cNvPr id="2" name="スライド番号プレースホルダー 1">
            <a:extLst>
              <a:ext uri="{FF2B5EF4-FFF2-40B4-BE49-F238E27FC236}">
                <a16:creationId xmlns:a16="http://schemas.microsoft.com/office/drawing/2014/main" id="{4633D893-E063-4226-A06E-9A984A150FFA}"/>
              </a:ext>
            </a:extLst>
          </p:cNvPr>
          <p:cNvSpPr>
            <a:spLocks noGrp="1"/>
          </p:cNvSpPr>
          <p:nvPr>
            <p:ph type="sldNum" sz="quarter" idx="12"/>
          </p:nvPr>
        </p:nvSpPr>
        <p:spPr/>
        <p:txBody>
          <a:bodyPr/>
          <a:lstStyle/>
          <a:p>
            <a:fld id="{A783C381-2822-4F05-8A88-66F73725CF2D}" type="slidenum">
              <a:rPr kumimoji="1" lang="ja-JP" altLang="en-US" smtClean="0"/>
              <a:t>57</a:t>
            </a:fld>
            <a:endParaRPr kumimoji="1" lang="ja-JP" altLang="en-US"/>
          </a:p>
        </p:txBody>
      </p:sp>
      <p:sp>
        <p:nvSpPr>
          <p:cNvPr id="4" name="テキスト ボックス 3">
            <a:extLst>
              <a:ext uri="{FF2B5EF4-FFF2-40B4-BE49-F238E27FC236}">
                <a16:creationId xmlns:a16="http://schemas.microsoft.com/office/drawing/2014/main" id="{F8A46F43-37AC-4A72-B5C1-10CE3A9CA206}"/>
              </a:ext>
            </a:extLst>
          </p:cNvPr>
          <p:cNvSpPr txBox="1"/>
          <p:nvPr/>
        </p:nvSpPr>
        <p:spPr>
          <a:xfrm>
            <a:off x="554473" y="1884512"/>
            <a:ext cx="4868131" cy="4062651"/>
          </a:xfrm>
          <a:prstGeom prst="rect">
            <a:avLst/>
          </a:prstGeom>
          <a:solidFill>
            <a:schemeClr val="accent3">
              <a:lumMod val="20000"/>
              <a:lumOff val="80000"/>
            </a:schemeClr>
          </a:solidFill>
        </p:spPr>
        <p:txBody>
          <a:bodyPr wrap="square" bIns="0" rtlCol="0">
            <a:spAutoFit/>
          </a:bodyPr>
          <a:lstStyle/>
          <a:p>
            <a:r>
              <a:rPr lang="en-US" altLang="ja-JP" sz="900" dirty="0">
                <a:solidFill>
                  <a:schemeClr val="bg1">
                    <a:lumMod val="65000"/>
                  </a:schemeClr>
                </a:solidFill>
                <a:effectLst/>
                <a:latin typeface="Consolas" panose="020B0609020204030204" pitchFamily="49" charset="0"/>
              </a:rPr>
              <a:t>import React from 'react';</a:t>
            </a:r>
          </a:p>
          <a:p>
            <a:r>
              <a:rPr lang="en-US" altLang="ja-JP" sz="900" dirty="0">
                <a:solidFill>
                  <a:srgbClr val="B052A1"/>
                </a:solidFill>
                <a:effectLst/>
                <a:latin typeface="Consolas" panose="020B0609020204030204" pitchFamily="49" charset="0"/>
              </a:rPr>
              <a:t>import</a:t>
            </a:r>
            <a:r>
              <a:rPr lang="en-US" altLang="ja-JP" sz="900" dirty="0">
                <a:solidFill>
                  <a:srgbClr val="1A1A1A"/>
                </a:solidFill>
                <a:effectLst/>
                <a:latin typeface="Consolas" panose="020B0609020204030204" pitchFamily="49" charset="0"/>
              </a:rPr>
              <a:t> { </a:t>
            </a:r>
            <a:r>
              <a:rPr lang="en-US" altLang="ja-JP" sz="900" dirty="0" err="1">
                <a:solidFill>
                  <a:srgbClr val="3778B7"/>
                </a:solidFill>
                <a:effectLst/>
                <a:latin typeface="Consolas" panose="020B0609020204030204" pitchFamily="49" charset="0"/>
              </a:rPr>
              <a:t>BackendService</a:t>
            </a:r>
            <a:r>
              <a:rPr lang="en-US" altLang="ja-JP" sz="900" dirty="0">
                <a:solidFill>
                  <a:srgbClr val="1A1A1A"/>
                </a:solidFill>
                <a:effectLst/>
                <a:latin typeface="Consolas" panose="020B0609020204030204" pitchFamily="49" charset="0"/>
              </a:rPr>
              <a:t> } </a:t>
            </a:r>
            <a:r>
              <a:rPr lang="en-US" altLang="ja-JP" sz="900" dirty="0">
                <a:solidFill>
                  <a:srgbClr val="B052A1"/>
                </a:solidFill>
                <a:effectLst/>
                <a:latin typeface="Consolas" panose="020B0609020204030204" pitchFamily="49" charset="0"/>
              </a:rPr>
              <a:t>from</a:t>
            </a:r>
            <a:r>
              <a:rPr lang="en-US" altLang="ja-JP" sz="900" dirty="0">
                <a:solidFill>
                  <a:srgbClr val="1A1A1A"/>
                </a:solidFill>
                <a:effectLst/>
                <a:latin typeface="Consolas" panose="020B0609020204030204" pitchFamily="49" charset="0"/>
              </a:rPr>
              <a:t> </a:t>
            </a:r>
            <a:r>
              <a:rPr lang="en-US" altLang="ja-JP" sz="900" dirty="0">
                <a:solidFill>
                  <a:srgbClr val="428226"/>
                </a:solidFill>
                <a:effectLst/>
                <a:latin typeface="Consolas" panose="020B0609020204030204" pitchFamily="49" charset="0"/>
              </a:rPr>
              <a:t>'../backend/</a:t>
            </a:r>
            <a:r>
              <a:rPr lang="en-US" altLang="ja-JP" sz="900" dirty="0" err="1">
                <a:solidFill>
                  <a:srgbClr val="428226"/>
                </a:solidFill>
                <a:effectLst/>
                <a:latin typeface="Consolas" panose="020B0609020204030204" pitchFamily="49" charset="0"/>
              </a:rPr>
              <a:t>BackendService</a:t>
            </a:r>
            <a:r>
              <a:rPr lang="en-US" altLang="ja-JP" sz="900" dirty="0">
                <a:solidFill>
                  <a:srgbClr val="428226"/>
                </a:solidFill>
                <a:effectLst/>
                <a:latin typeface="Consolas" panose="020B0609020204030204" pitchFamily="49" charset="0"/>
              </a:rPr>
              <a:t>'</a:t>
            </a:r>
            <a:r>
              <a:rPr lang="en-US" altLang="ja-JP" sz="900" dirty="0">
                <a:solidFill>
                  <a:srgbClr val="1A1A1A"/>
                </a:solidFill>
                <a:effectLst/>
                <a:latin typeface="Consolas" panose="020B0609020204030204" pitchFamily="49" charset="0"/>
              </a:rPr>
              <a:t>;</a:t>
            </a:r>
          </a:p>
          <a:p>
            <a:r>
              <a:rPr lang="en-US" altLang="ja-JP" sz="900" dirty="0">
                <a:solidFill>
                  <a:srgbClr val="B052A1"/>
                </a:solidFill>
                <a:effectLst/>
                <a:latin typeface="Consolas" panose="020B0609020204030204" pitchFamily="49" charset="0"/>
              </a:rPr>
              <a:t>import</a:t>
            </a:r>
            <a:r>
              <a:rPr lang="en-US" altLang="ja-JP" sz="900" dirty="0">
                <a:solidFill>
                  <a:srgbClr val="1A1A1A"/>
                </a:solidFill>
                <a:effectLst/>
                <a:latin typeface="Consolas" panose="020B0609020204030204" pitchFamily="49" charset="0"/>
              </a:rPr>
              <a:t> { </a:t>
            </a:r>
            <a:r>
              <a:rPr lang="en-US" altLang="ja-JP" sz="900" dirty="0" err="1">
                <a:solidFill>
                  <a:srgbClr val="3778B7"/>
                </a:solidFill>
                <a:effectLst/>
                <a:latin typeface="Consolas" panose="020B0609020204030204" pitchFamily="49" charset="0"/>
              </a:rPr>
              <a:t>Todo</a:t>
            </a:r>
            <a:r>
              <a:rPr lang="en-US" altLang="ja-JP" sz="900" dirty="0">
                <a:solidFill>
                  <a:srgbClr val="1A1A1A"/>
                </a:solidFill>
                <a:effectLst/>
                <a:latin typeface="Consolas" panose="020B0609020204030204" pitchFamily="49" charset="0"/>
              </a:rPr>
              <a:t> } </a:t>
            </a:r>
            <a:r>
              <a:rPr lang="en-US" altLang="ja-JP" sz="900" dirty="0">
                <a:solidFill>
                  <a:srgbClr val="B052A1"/>
                </a:solidFill>
                <a:effectLst/>
                <a:latin typeface="Consolas" panose="020B0609020204030204" pitchFamily="49" charset="0"/>
              </a:rPr>
              <a:t>from</a:t>
            </a:r>
            <a:r>
              <a:rPr lang="en-US" altLang="ja-JP" sz="900" dirty="0">
                <a:solidFill>
                  <a:srgbClr val="1A1A1A"/>
                </a:solidFill>
                <a:effectLst/>
                <a:latin typeface="Consolas" panose="020B0609020204030204" pitchFamily="49" charset="0"/>
              </a:rPr>
              <a:t> </a:t>
            </a:r>
            <a:r>
              <a:rPr lang="en-US" altLang="ja-JP" sz="900" dirty="0">
                <a:solidFill>
                  <a:srgbClr val="428226"/>
                </a:solidFill>
                <a:effectLst/>
                <a:latin typeface="Consolas" panose="020B0609020204030204" pitchFamily="49" charset="0"/>
              </a:rPr>
              <a:t>'../backend/generated-rest-client'</a:t>
            </a:r>
            <a:r>
              <a:rPr lang="en-US" altLang="ja-JP" sz="900" dirty="0">
                <a:solidFill>
                  <a:srgbClr val="1A1A1A"/>
                </a:solidFill>
                <a:effectLst/>
                <a:latin typeface="Consolas" panose="020B0609020204030204" pitchFamily="49" charset="0"/>
              </a:rPr>
              <a:t>;</a:t>
            </a:r>
          </a:p>
          <a:p>
            <a:r>
              <a:rPr lang="en-US" altLang="ja-JP" sz="900" dirty="0">
                <a:solidFill>
                  <a:schemeClr val="bg1">
                    <a:lumMod val="65000"/>
                  </a:schemeClr>
                </a:solidFill>
                <a:effectLst/>
                <a:latin typeface="Consolas" panose="020B0609020204030204" pitchFamily="49" charset="0"/>
              </a:rPr>
              <a:t>import { </a:t>
            </a:r>
            <a:r>
              <a:rPr lang="en-US" altLang="ja-JP" sz="900" dirty="0" err="1">
                <a:solidFill>
                  <a:schemeClr val="bg1">
                    <a:lumMod val="65000"/>
                  </a:schemeClr>
                </a:solidFill>
                <a:effectLst/>
                <a:latin typeface="Consolas" panose="020B0609020204030204" pitchFamily="49" charset="0"/>
              </a:rPr>
              <a:t>useInput</a:t>
            </a:r>
            <a:r>
              <a:rPr lang="en-US" altLang="ja-JP" sz="900" dirty="0">
                <a:solidFill>
                  <a:schemeClr val="bg1">
                    <a:lumMod val="65000"/>
                  </a:schemeClr>
                </a:solidFill>
                <a:effectLst/>
                <a:latin typeface="Consolas" panose="020B0609020204030204" pitchFamily="49" charset="0"/>
              </a:rPr>
              <a:t> } from '../hooks';</a:t>
            </a:r>
          </a:p>
          <a:p>
            <a:r>
              <a:rPr lang="en-US" altLang="ja-JP" sz="900" dirty="0">
                <a:solidFill>
                  <a:schemeClr val="bg1">
                    <a:lumMod val="65000"/>
                  </a:schemeClr>
                </a:solidFill>
                <a:effectLst/>
                <a:latin typeface="Consolas" panose="020B0609020204030204" pitchFamily="49" charset="0"/>
              </a:rPr>
              <a:t>import './TodoForm.css';</a:t>
            </a:r>
          </a:p>
          <a:p>
            <a:br>
              <a:rPr lang="en-US" altLang="ja-JP" sz="900" dirty="0">
                <a:solidFill>
                  <a:srgbClr val="1A1A1A"/>
                </a:solidFill>
                <a:effectLst/>
                <a:latin typeface="Consolas" panose="020B0609020204030204" pitchFamily="49" charset="0"/>
              </a:rPr>
            </a:br>
            <a:r>
              <a:rPr lang="en-US" altLang="ja-JP" sz="900" dirty="0">
                <a:solidFill>
                  <a:srgbClr val="A56416"/>
                </a:solidFill>
                <a:effectLst/>
                <a:latin typeface="Consolas" panose="020B0609020204030204" pitchFamily="49" charset="0"/>
              </a:rPr>
              <a:t>interface</a:t>
            </a:r>
            <a:r>
              <a:rPr lang="en-US" altLang="ja-JP" sz="900" dirty="0">
                <a:solidFill>
                  <a:srgbClr val="1A1A1A"/>
                </a:solidFill>
                <a:effectLst/>
                <a:latin typeface="Consolas" panose="020B0609020204030204" pitchFamily="49" charset="0"/>
              </a:rPr>
              <a:t> </a:t>
            </a:r>
            <a:r>
              <a:rPr lang="en-US" altLang="ja-JP" sz="900" dirty="0">
                <a:solidFill>
                  <a:srgbClr val="A56416"/>
                </a:solidFill>
                <a:effectLst/>
                <a:latin typeface="Consolas" panose="020B0609020204030204" pitchFamily="49" charset="0"/>
              </a:rPr>
              <a:t>Props</a:t>
            </a:r>
            <a:r>
              <a:rPr lang="en-US" altLang="ja-JP" sz="900" dirty="0">
                <a:solidFill>
                  <a:srgbClr val="1A1A1A"/>
                </a:solidFill>
                <a:effectLst/>
                <a:latin typeface="Consolas" panose="020B0609020204030204" pitchFamily="49" charset="0"/>
              </a:rPr>
              <a:t> {</a:t>
            </a:r>
          </a:p>
          <a:p>
            <a:r>
              <a:rPr lang="en-US" altLang="ja-JP" sz="900" dirty="0">
                <a:solidFill>
                  <a:srgbClr val="1A1A1A"/>
                </a:solidFill>
                <a:effectLst/>
                <a:latin typeface="Consolas" panose="020B0609020204030204" pitchFamily="49" charset="0"/>
              </a:rPr>
              <a:t>  </a:t>
            </a:r>
            <a:r>
              <a:rPr lang="en-US" altLang="ja-JP" sz="900" dirty="0" err="1">
                <a:solidFill>
                  <a:srgbClr val="C94824"/>
                </a:solidFill>
                <a:effectLst/>
                <a:latin typeface="Consolas" panose="020B0609020204030204" pitchFamily="49" charset="0"/>
              </a:rPr>
              <a:t>addTodo</a:t>
            </a:r>
            <a:r>
              <a:rPr lang="en-US" altLang="ja-JP" sz="900" dirty="0">
                <a:solidFill>
                  <a:srgbClr val="A56416"/>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 </a:t>
            </a:r>
            <a:r>
              <a:rPr lang="en-US" altLang="ja-JP" sz="900" dirty="0">
                <a:solidFill>
                  <a:srgbClr val="1A1A1A"/>
                </a:solidFill>
                <a:effectLst/>
                <a:latin typeface="Consolas" panose="020B0609020204030204" pitchFamily="49" charset="0"/>
              </a:rPr>
              <a:t>(</a:t>
            </a:r>
            <a:r>
              <a:rPr lang="en-US" altLang="ja-JP" sz="900" dirty="0" err="1">
                <a:solidFill>
                  <a:srgbClr val="3778B7"/>
                </a:solidFill>
                <a:effectLst/>
                <a:latin typeface="Consolas" panose="020B0609020204030204" pitchFamily="49" charset="0"/>
              </a:rPr>
              <a:t>returnedTodo</a:t>
            </a:r>
            <a:r>
              <a:rPr lang="en-US" altLang="ja-JP" sz="900" dirty="0">
                <a:solidFill>
                  <a:srgbClr val="A56416"/>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 </a:t>
            </a:r>
            <a:r>
              <a:rPr lang="en-US" altLang="ja-JP" sz="900" dirty="0" err="1">
                <a:solidFill>
                  <a:srgbClr val="A56416"/>
                </a:solidFill>
                <a:effectLst/>
                <a:latin typeface="Consolas" panose="020B0609020204030204" pitchFamily="49" charset="0"/>
              </a:rPr>
              <a:t>Todo</a:t>
            </a:r>
            <a:r>
              <a:rPr lang="en-US" altLang="ja-JP" sz="900" dirty="0">
                <a:solidFill>
                  <a:srgbClr val="1A1A1A"/>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 </a:t>
            </a:r>
            <a:r>
              <a:rPr lang="en-US" altLang="ja-JP" sz="900" dirty="0">
                <a:solidFill>
                  <a:srgbClr val="A56416"/>
                </a:solidFill>
                <a:effectLst/>
                <a:latin typeface="Consolas" panose="020B0609020204030204" pitchFamily="49" charset="0"/>
              </a:rPr>
              <a:t>=&gt;</a:t>
            </a:r>
            <a:r>
              <a:rPr lang="en-US" altLang="ja-JP" sz="900" dirty="0">
                <a:solidFill>
                  <a:srgbClr val="428226"/>
                </a:solidFill>
                <a:effectLst/>
                <a:latin typeface="Consolas" panose="020B0609020204030204" pitchFamily="49" charset="0"/>
              </a:rPr>
              <a:t> void</a:t>
            </a:r>
            <a:r>
              <a:rPr lang="en-US" altLang="ja-JP" sz="900" dirty="0">
                <a:solidFill>
                  <a:srgbClr val="1A1A1A"/>
                </a:solidFill>
                <a:effectLst/>
                <a:latin typeface="Consolas" panose="020B0609020204030204" pitchFamily="49" charset="0"/>
              </a:rPr>
              <a:t>;</a:t>
            </a:r>
          </a:p>
          <a:p>
            <a:r>
              <a:rPr lang="en-US" altLang="ja-JP" sz="900" dirty="0">
                <a:solidFill>
                  <a:srgbClr val="1A1A1A"/>
                </a:solidFill>
                <a:effectLst/>
                <a:latin typeface="Consolas" panose="020B0609020204030204" pitchFamily="49" charset="0"/>
              </a:rPr>
              <a:t>}</a:t>
            </a:r>
          </a:p>
          <a:p>
            <a:br>
              <a:rPr lang="en-US" altLang="ja-JP" sz="900" dirty="0">
                <a:solidFill>
                  <a:srgbClr val="1A1A1A"/>
                </a:solidFill>
                <a:effectLst/>
                <a:latin typeface="Consolas" panose="020B0609020204030204" pitchFamily="49" charset="0"/>
              </a:rPr>
            </a:br>
            <a:r>
              <a:rPr lang="en-US" altLang="ja-JP" sz="900" dirty="0">
                <a:solidFill>
                  <a:schemeClr val="bg1">
                    <a:lumMod val="65000"/>
                  </a:schemeClr>
                </a:solidFill>
                <a:effectLst/>
                <a:latin typeface="Consolas" panose="020B0609020204030204" pitchFamily="49" charset="0"/>
              </a:rPr>
              <a:t>export const </a:t>
            </a:r>
            <a:r>
              <a:rPr lang="en-US" altLang="ja-JP" sz="900" dirty="0" err="1">
                <a:solidFill>
                  <a:schemeClr val="bg1">
                    <a:lumMod val="65000"/>
                  </a:schemeClr>
                </a:solidFill>
                <a:effectLst/>
                <a:latin typeface="Consolas" panose="020B0609020204030204" pitchFamily="49" charset="0"/>
              </a:rPr>
              <a:t>TodoForm</a:t>
            </a:r>
            <a:r>
              <a:rPr lang="en-US" altLang="ja-JP" sz="900" dirty="0">
                <a:solidFill>
                  <a:schemeClr val="bg1">
                    <a:lumMod val="65000"/>
                  </a:schemeClr>
                </a:solidFill>
                <a:effectLst/>
                <a:latin typeface="Consolas" panose="020B0609020204030204" pitchFamily="49" charset="0"/>
              </a:rPr>
              <a:t>: </a:t>
            </a:r>
            <a:r>
              <a:rPr lang="en-US" altLang="ja-JP" sz="900" dirty="0" err="1">
                <a:solidFill>
                  <a:schemeClr val="bg1">
                    <a:lumMod val="65000"/>
                  </a:schemeClr>
                </a:solidFill>
                <a:effectLst/>
                <a:latin typeface="Consolas" panose="020B0609020204030204" pitchFamily="49" charset="0"/>
              </a:rPr>
              <a:t>React.FC</a:t>
            </a:r>
            <a:r>
              <a:rPr lang="en-US" altLang="ja-JP" sz="900" dirty="0">
                <a:solidFill>
                  <a:srgbClr val="1A1A1A"/>
                </a:solidFill>
                <a:effectLst/>
                <a:latin typeface="Consolas" panose="020B0609020204030204" pitchFamily="49" charset="0"/>
              </a:rPr>
              <a:t>&lt;</a:t>
            </a:r>
            <a:r>
              <a:rPr lang="en-US" altLang="ja-JP" sz="900" dirty="0">
                <a:solidFill>
                  <a:srgbClr val="A56416"/>
                </a:solidFill>
                <a:effectLst/>
                <a:latin typeface="Consolas" panose="020B0609020204030204" pitchFamily="49" charset="0"/>
              </a:rPr>
              <a:t>Props</a:t>
            </a:r>
            <a:r>
              <a:rPr lang="en-US" altLang="ja-JP" sz="900" dirty="0">
                <a:solidFill>
                  <a:srgbClr val="1A1A1A"/>
                </a:solidFill>
                <a:effectLst/>
                <a:latin typeface="Consolas" panose="020B0609020204030204" pitchFamily="49" charset="0"/>
              </a:rPr>
              <a:t>&gt;</a:t>
            </a:r>
            <a:r>
              <a:rPr lang="en-US" altLang="ja-JP" sz="900" dirty="0">
                <a:solidFill>
                  <a:schemeClr val="bg1">
                    <a:lumMod val="65000"/>
                  </a:schemeClr>
                </a:solidFill>
                <a:effectLst/>
                <a:latin typeface="Consolas" panose="020B0609020204030204" pitchFamily="49" charset="0"/>
              </a:rPr>
              <a:t> = (</a:t>
            </a:r>
            <a:r>
              <a:rPr lang="en-US" altLang="ja-JP" sz="900" dirty="0">
                <a:solidFill>
                  <a:srgbClr val="1A1A1A"/>
                </a:solidFill>
                <a:effectLst/>
                <a:latin typeface="Consolas" panose="020B0609020204030204" pitchFamily="49" charset="0"/>
              </a:rPr>
              <a:t>{ </a:t>
            </a:r>
            <a:r>
              <a:rPr lang="en-US" altLang="ja-JP" sz="900" dirty="0" err="1">
                <a:solidFill>
                  <a:srgbClr val="3778B7"/>
                </a:solidFill>
                <a:effectLst/>
                <a:latin typeface="Consolas" panose="020B0609020204030204" pitchFamily="49" charset="0"/>
              </a:rPr>
              <a:t>addTodo</a:t>
            </a:r>
            <a:r>
              <a:rPr lang="en-US" altLang="ja-JP" sz="900" dirty="0">
                <a:solidFill>
                  <a:srgbClr val="1A1A1A"/>
                </a:solidFill>
                <a:effectLst/>
                <a:latin typeface="Consolas" panose="020B0609020204030204" pitchFamily="49" charset="0"/>
              </a:rPr>
              <a:t> </a:t>
            </a:r>
            <a:r>
              <a:rPr lang="en-US" altLang="ja-JP" sz="900" dirty="0">
                <a:effectLst/>
                <a:latin typeface="Consolas" panose="020B0609020204030204" pitchFamily="49" charset="0"/>
              </a:rPr>
              <a:t>}</a:t>
            </a:r>
            <a:r>
              <a:rPr lang="en-US" altLang="ja-JP" sz="900" dirty="0">
                <a:solidFill>
                  <a:schemeClr val="bg1">
                    <a:lumMod val="65000"/>
                  </a:schemeClr>
                </a:solidFill>
                <a:effectLst/>
                <a:latin typeface="Consolas" panose="020B0609020204030204" pitchFamily="49" charset="0"/>
              </a:rPr>
              <a:t>) =&gt; {</a:t>
            </a:r>
          </a:p>
          <a:p>
            <a:br>
              <a:rPr lang="en-US" altLang="ja-JP" sz="900" dirty="0">
                <a:solidFill>
                  <a:schemeClr val="bg1">
                    <a:lumMod val="65000"/>
                  </a:schemeClr>
                </a:solidFill>
                <a:effectLst/>
                <a:latin typeface="Consolas" panose="020B0609020204030204" pitchFamily="49" charset="0"/>
              </a:rPr>
            </a:br>
            <a:r>
              <a:rPr lang="en-US" altLang="ja-JP" sz="900" dirty="0">
                <a:solidFill>
                  <a:schemeClr val="bg1">
                    <a:lumMod val="65000"/>
                  </a:schemeClr>
                </a:solidFill>
                <a:effectLst/>
                <a:latin typeface="Consolas" panose="020B0609020204030204" pitchFamily="49" charset="0"/>
              </a:rPr>
              <a:t>  const [text, </a:t>
            </a:r>
            <a:r>
              <a:rPr lang="en-US" altLang="ja-JP" sz="900" dirty="0" err="1">
                <a:solidFill>
                  <a:schemeClr val="bg1">
                    <a:lumMod val="65000"/>
                  </a:schemeClr>
                </a:solidFill>
                <a:effectLst/>
                <a:latin typeface="Consolas" panose="020B0609020204030204" pitchFamily="49" charset="0"/>
              </a:rPr>
              <a:t>textAttributes</a:t>
            </a:r>
            <a:r>
              <a:rPr lang="en-US" altLang="ja-JP" sz="900" dirty="0">
                <a:solidFill>
                  <a:schemeClr val="bg1">
                    <a:lumMod val="65000"/>
                  </a:schemeClr>
                </a:solidFill>
                <a:effectLst/>
                <a:latin typeface="Consolas" panose="020B0609020204030204" pitchFamily="49" charset="0"/>
              </a:rPr>
              <a:t>, </a:t>
            </a:r>
            <a:r>
              <a:rPr lang="en-US" altLang="ja-JP" sz="900" dirty="0" err="1">
                <a:solidFill>
                  <a:schemeClr val="bg1">
                    <a:lumMod val="65000"/>
                  </a:schemeClr>
                </a:solidFill>
                <a:effectLst/>
                <a:latin typeface="Consolas" panose="020B0609020204030204" pitchFamily="49" charset="0"/>
              </a:rPr>
              <a:t>setText</a:t>
            </a:r>
            <a:r>
              <a:rPr lang="en-US" altLang="ja-JP" sz="900" dirty="0">
                <a:solidFill>
                  <a:schemeClr val="bg1">
                    <a:lumMod val="65000"/>
                  </a:schemeClr>
                </a:solidFill>
                <a:effectLst/>
                <a:latin typeface="Consolas" panose="020B0609020204030204" pitchFamily="49" charset="0"/>
              </a:rPr>
              <a:t>] = </a:t>
            </a:r>
            <a:r>
              <a:rPr lang="en-US" altLang="ja-JP" sz="900" dirty="0" err="1">
                <a:solidFill>
                  <a:schemeClr val="bg1">
                    <a:lumMod val="65000"/>
                  </a:schemeClr>
                </a:solidFill>
                <a:effectLst/>
                <a:latin typeface="Consolas" panose="020B0609020204030204" pitchFamily="49" charset="0"/>
              </a:rPr>
              <a:t>useInput</a:t>
            </a:r>
            <a:r>
              <a:rPr lang="en-US" altLang="ja-JP" sz="900" dirty="0">
                <a:solidFill>
                  <a:schemeClr val="bg1">
                    <a:lumMod val="65000"/>
                  </a:schemeClr>
                </a:solidFill>
                <a:effectLst/>
                <a:latin typeface="Consolas" panose="020B0609020204030204" pitchFamily="49" charset="0"/>
              </a:rPr>
              <a:t>('');</a:t>
            </a:r>
          </a:p>
          <a:p>
            <a:br>
              <a:rPr lang="en-US" altLang="ja-JP" sz="900" dirty="0">
                <a:solidFill>
                  <a:schemeClr val="bg1">
                    <a:lumMod val="65000"/>
                  </a:schemeClr>
                </a:solidFill>
                <a:effectLst/>
                <a:latin typeface="Consolas" panose="020B0609020204030204" pitchFamily="49" charset="0"/>
              </a:rPr>
            </a:br>
            <a:r>
              <a:rPr lang="en-US" altLang="ja-JP" sz="900" dirty="0">
                <a:solidFill>
                  <a:schemeClr val="bg1">
                    <a:lumMod val="65000"/>
                  </a:schemeClr>
                </a:solidFill>
                <a:effectLst/>
                <a:latin typeface="Consolas" panose="020B0609020204030204" pitchFamily="49" charset="0"/>
              </a:rPr>
              <a:t>  </a:t>
            </a:r>
            <a:r>
              <a:rPr lang="en-US" altLang="ja-JP" sz="900" b="0" dirty="0">
                <a:solidFill>
                  <a:schemeClr val="bg1">
                    <a:lumMod val="65000"/>
                  </a:schemeClr>
                </a:solidFill>
                <a:effectLst/>
                <a:latin typeface="Consolas" panose="020B0609020204030204" pitchFamily="49" charset="0"/>
              </a:rPr>
              <a:t>const add: </a:t>
            </a:r>
            <a:r>
              <a:rPr lang="en-US" altLang="ja-JP" sz="900" b="0" dirty="0" err="1">
                <a:solidFill>
                  <a:schemeClr val="bg1">
                    <a:lumMod val="65000"/>
                  </a:schemeClr>
                </a:solidFill>
                <a:effectLst/>
                <a:latin typeface="Consolas" panose="020B0609020204030204" pitchFamily="49" charset="0"/>
              </a:rPr>
              <a:t>React.FormEventHandler</a:t>
            </a:r>
            <a:r>
              <a:rPr lang="en-US" altLang="ja-JP" sz="900" b="0" dirty="0">
                <a:solidFill>
                  <a:schemeClr val="bg1">
                    <a:lumMod val="65000"/>
                  </a:schemeClr>
                </a:solidFill>
                <a:effectLst/>
                <a:latin typeface="Consolas" panose="020B0609020204030204" pitchFamily="49" charset="0"/>
              </a:rPr>
              <a:t>&lt;</a:t>
            </a:r>
            <a:r>
              <a:rPr lang="en-US" altLang="ja-JP" sz="900" b="0" dirty="0" err="1">
                <a:solidFill>
                  <a:schemeClr val="bg1">
                    <a:lumMod val="65000"/>
                  </a:schemeClr>
                </a:solidFill>
                <a:effectLst/>
                <a:latin typeface="Consolas" panose="020B0609020204030204" pitchFamily="49" charset="0"/>
              </a:rPr>
              <a:t>HTMLFormElement</a:t>
            </a:r>
            <a:r>
              <a:rPr lang="en-US" altLang="ja-JP" sz="900" b="0" dirty="0">
                <a:solidFill>
                  <a:schemeClr val="bg1">
                    <a:lumMod val="65000"/>
                  </a:schemeClr>
                </a:solidFill>
                <a:effectLst/>
                <a:latin typeface="Consolas" panose="020B0609020204030204" pitchFamily="49" charset="0"/>
              </a:rPr>
              <a:t>&gt; = async (event) =&gt; {</a:t>
            </a:r>
            <a:endParaRPr lang="en-US" altLang="ja-JP" sz="900" dirty="0">
              <a:solidFill>
                <a:schemeClr val="bg1">
                  <a:lumMod val="65000"/>
                </a:schemeClr>
              </a:solidFill>
              <a:effectLst/>
              <a:latin typeface="Consolas" panose="020B0609020204030204" pitchFamily="49" charset="0"/>
            </a:endParaRPr>
          </a:p>
          <a:p>
            <a:r>
              <a:rPr lang="en-US" altLang="ja-JP" sz="900" dirty="0">
                <a:solidFill>
                  <a:schemeClr val="bg1">
                    <a:lumMod val="65000"/>
                  </a:schemeClr>
                </a:solidFill>
                <a:effectLst/>
                <a:latin typeface="Consolas" panose="020B0609020204030204" pitchFamily="49" charset="0"/>
              </a:rPr>
              <a:t>    </a:t>
            </a:r>
            <a:r>
              <a:rPr lang="en-US" altLang="ja-JP" sz="900" dirty="0" err="1">
                <a:solidFill>
                  <a:schemeClr val="bg1">
                    <a:lumMod val="65000"/>
                  </a:schemeClr>
                </a:solidFill>
                <a:effectLst/>
                <a:latin typeface="Consolas" panose="020B0609020204030204" pitchFamily="49" charset="0"/>
              </a:rPr>
              <a:t>event.preventDefault</a:t>
            </a:r>
            <a:r>
              <a:rPr lang="en-US" altLang="ja-JP" sz="900" dirty="0">
                <a:solidFill>
                  <a:schemeClr val="bg1">
                    <a:lumMod val="65000"/>
                  </a:schemeClr>
                </a:solidFill>
                <a:effectLst/>
                <a:latin typeface="Consolas" panose="020B0609020204030204" pitchFamily="49" charset="0"/>
              </a:rPr>
              <a:t>();</a:t>
            </a:r>
          </a:p>
          <a:p>
            <a:r>
              <a:rPr lang="en-US" altLang="ja-JP" sz="900" dirty="0">
                <a:solidFill>
                  <a:srgbClr val="1A1A1A"/>
                </a:solidFill>
                <a:effectLst/>
                <a:latin typeface="Consolas" panose="020B0609020204030204" pitchFamily="49" charset="0"/>
              </a:rPr>
              <a:t>    </a:t>
            </a:r>
            <a:r>
              <a:rPr lang="en-US" altLang="ja-JP" sz="900" dirty="0">
                <a:solidFill>
                  <a:srgbClr val="B052A1"/>
                </a:solidFill>
                <a:effectLst/>
                <a:latin typeface="Consolas" panose="020B0609020204030204" pitchFamily="49" charset="0"/>
              </a:rPr>
              <a:t>if</a:t>
            </a:r>
            <a:r>
              <a:rPr lang="en-US" altLang="ja-JP" sz="900" dirty="0">
                <a:solidFill>
                  <a:srgbClr val="1A1A1A"/>
                </a:solidFill>
                <a:effectLst/>
                <a:latin typeface="Consolas" panose="020B0609020204030204" pitchFamily="49" charset="0"/>
              </a:rPr>
              <a:t> (</a:t>
            </a:r>
            <a:r>
              <a:rPr lang="en-US" altLang="ja-JP" sz="900" dirty="0">
                <a:solidFill>
                  <a:srgbClr val="A56416"/>
                </a:solidFill>
                <a:effectLst/>
                <a:latin typeface="Consolas" panose="020B0609020204030204" pitchFamily="49" charset="0"/>
              </a:rPr>
              <a:t>!</a:t>
            </a:r>
            <a:r>
              <a:rPr lang="en-US" altLang="ja-JP" sz="900" dirty="0">
                <a:solidFill>
                  <a:srgbClr val="3778B7"/>
                </a:solidFill>
                <a:effectLst/>
                <a:latin typeface="Consolas" panose="020B0609020204030204" pitchFamily="49" charset="0"/>
              </a:rPr>
              <a:t>text</a:t>
            </a:r>
            <a:r>
              <a:rPr lang="en-US" altLang="ja-JP" sz="900" dirty="0">
                <a:solidFill>
                  <a:srgbClr val="1A1A1A"/>
                </a:solidFill>
                <a:effectLst/>
                <a:latin typeface="Consolas" panose="020B0609020204030204" pitchFamily="49" charset="0"/>
              </a:rPr>
              <a:t>) {</a:t>
            </a:r>
          </a:p>
          <a:p>
            <a:r>
              <a:rPr lang="en-US" altLang="ja-JP" sz="900" dirty="0">
                <a:solidFill>
                  <a:srgbClr val="1A1A1A"/>
                </a:solidFill>
                <a:effectLst/>
                <a:latin typeface="Consolas" panose="020B0609020204030204" pitchFamily="49" charset="0"/>
              </a:rPr>
              <a:t>      </a:t>
            </a:r>
            <a:r>
              <a:rPr lang="en-US" altLang="ja-JP" sz="900" dirty="0">
                <a:solidFill>
                  <a:srgbClr val="B052A1"/>
                </a:solidFill>
                <a:effectLst/>
                <a:latin typeface="Consolas" panose="020B0609020204030204" pitchFamily="49" charset="0"/>
              </a:rPr>
              <a:t>return</a:t>
            </a:r>
            <a:r>
              <a:rPr lang="en-US" altLang="ja-JP" sz="900" dirty="0">
                <a:solidFill>
                  <a:srgbClr val="1A1A1A"/>
                </a:solidFill>
                <a:effectLst/>
                <a:latin typeface="Consolas" panose="020B0609020204030204" pitchFamily="49" charset="0"/>
              </a:rPr>
              <a:t>;</a:t>
            </a:r>
          </a:p>
          <a:p>
            <a:r>
              <a:rPr lang="en-US" altLang="ja-JP" sz="900" dirty="0">
                <a:solidFill>
                  <a:srgbClr val="1A1A1A"/>
                </a:solidFill>
                <a:effectLst/>
                <a:latin typeface="Consolas" panose="020B0609020204030204" pitchFamily="49" charset="0"/>
              </a:rPr>
              <a:t>    }</a:t>
            </a:r>
          </a:p>
          <a:p>
            <a:r>
              <a:rPr lang="en-US" altLang="ja-JP" sz="900" dirty="0">
                <a:solidFill>
                  <a:srgbClr val="1A1A1A"/>
                </a:solidFill>
                <a:effectLst/>
                <a:latin typeface="Consolas" panose="020B0609020204030204" pitchFamily="49" charset="0"/>
              </a:rPr>
              <a:t>    </a:t>
            </a:r>
            <a:r>
              <a:rPr lang="en-US" altLang="ja-JP" sz="900" dirty="0" err="1">
                <a:solidFill>
                  <a:srgbClr val="A56416"/>
                </a:solidFill>
                <a:effectLst/>
                <a:latin typeface="Consolas" panose="020B0609020204030204" pitchFamily="49" charset="0"/>
              </a:rPr>
              <a:t>BackendService</a:t>
            </a:r>
            <a:r>
              <a:rPr lang="en-US" altLang="ja-JP" sz="900" dirty="0" err="1">
                <a:solidFill>
                  <a:srgbClr val="1A1A1A"/>
                </a:solidFill>
                <a:effectLst/>
                <a:latin typeface="Consolas" panose="020B0609020204030204" pitchFamily="49" charset="0"/>
              </a:rPr>
              <a:t>.</a:t>
            </a:r>
            <a:r>
              <a:rPr lang="en-US" altLang="ja-JP" sz="900" dirty="0" err="1">
                <a:solidFill>
                  <a:srgbClr val="C94824"/>
                </a:solidFill>
                <a:effectLst/>
                <a:latin typeface="Consolas" panose="020B0609020204030204" pitchFamily="49" charset="0"/>
              </a:rPr>
              <a:t>postTodo</a:t>
            </a:r>
            <a:r>
              <a:rPr lang="en-US" altLang="ja-JP" sz="900" dirty="0">
                <a:solidFill>
                  <a:srgbClr val="1A1A1A"/>
                </a:solidFill>
                <a:effectLst/>
                <a:latin typeface="Consolas" panose="020B0609020204030204" pitchFamily="49" charset="0"/>
              </a:rPr>
              <a:t>(</a:t>
            </a:r>
            <a:r>
              <a:rPr lang="en-US" altLang="ja-JP" sz="900" dirty="0">
                <a:solidFill>
                  <a:srgbClr val="3778B7"/>
                </a:solidFill>
                <a:effectLst/>
                <a:latin typeface="Consolas" panose="020B0609020204030204" pitchFamily="49" charset="0"/>
              </a:rPr>
              <a:t>text</a:t>
            </a:r>
            <a:r>
              <a:rPr lang="en-US" altLang="ja-JP" sz="900" dirty="0">
                <a:solidFill>
                  <a:srgbClr val="1A1A1A"/>
                </a:solidFill>
                <a:effectLst/>
                <a:latin typeface="Consolas" panose="020B0609020204030204" pitchFamily="49" charset="0"/>
              </a:rPr>
              <a:t>)</a:t>
            </a:r>
          </a:p>
          <a:p>
            <a:r>
              <a:rPr lang="en-US" altLang="ja-JP" sz="900" dirty="0">
                <a:solidFill>
                  <a:srgbClr val="1A1A1A"/>
                </a:solidFill>
                <a:effectLst/>
                <a:latin typeface="Consolas" panose="020B0609020204030204" pitchFamily="49" charset="0"/>
              </a:rPr>
              <a:t>      .</a:t>
            </a:r>
            <a:r>
              <a:rPr lang="en-US" altLang="ja-JP" sz="900" dirty="0">
                <a:solidFill>
                  <a:srgbClr val="C94824"/>
                </a:solidFill>
                <a:effectLst/>
                <a:latin typeface="Consolas" panose="020B0609020204030204" pitchFamily="49" charset="0"/>
              </a:rPr>
              <a:t>then</a:t>
            </a:r>
            <a:r>
              <a:rPr lang="en-US" altLang="ja-JP" sz="900" dirty="0">
                <a:solidFill>
                  <a:srgbClr val="1A1A1A"/>
                </a:solidFill>
                <a:effectLst/>
                <a:latin typeface="Consolas" panose="020B0609020204030204" pitchFamily="49" charset="0"/>
              </a:rPr>
              <a:t>(</a:t>
            </a:r>
            <a:r>
              <a:rPr lang="en-US" altLang="ja-JP" sz="900" dirty="0">
                <a:solidFill>
                  <a:srgbClr val="3778B7"/>
                </a:solidFill>
                <a:effectLst/>
                <a:latin typeface="Consolas" panose="020B0609020204030204" pitchFamily="49" charset="0"/>
              </a:rPr>
              <a:t>response</a:t>
            </a:r>
            <a:r>
              <a:rPr lang="en-US" altLang="ja-JP" sz="900" dirty="0">
                <a:solidFill>
                  <a:srgbClr val="1A1A1A"/>
                </a:solidFill>
                <a:effectLst/>
                <a:latin typeface="Consolas" panose="020B0609020204030204" pitchFamily="49" charset="0"/>
              </a:rPr>
              <a:t> </a:t>
            </a:r>
            <a:r>
              <a:rPr lang="en-US" altLang="ja-JP" sz="900" dirty="0">
                <a:solidFill>
                  <a:srgbClr val="A56416"/>
                </a:solidFill>
                <a:effectLst/>
                <a:latin typeface="Consolas" panose="020B0609020204030204" pitchFamily="49" charset="0"/>
              </a:rPr>
              <a:t>=&gt;</a:t>
            </a:r>
            <a:r>
              <a:rPr lang="en-US" altLang="ja-JP" sz="900" dirty="0">
                <a:solidFill>
                  <a:srgbClr val="1A1A1A"/>
                </a:solidFill>
                <a:effectLst/>
                <a:latin typeface="Consolas" panose="020B0609020204030204" pitchFamily="49" charset="0"/>
              </a:rPr>
              <a:t> </a:t>
            </a:r>
            <a:r>
              <a:rPr lang="en-US" altLang="ja-JP" sz="900" dirty="0" err="1">
                <a:solidFill>
                  <a:srgbClr val="C94824"/>
                </a:solidFill>
                <a:effectLst/>
                <a:latin typeface="Consolas" panose="020B0609020204030204" pitchFamily="49" charset="0"/>
              </a:rPr>
              <a:t>addTodo</a:t>
            </a:r>
            <a:r>
              <a:rPr lang="en-US" altLang="ja-JP" sz="900" dirty="0">
                <a:solidFill>
                  <a:srgbClr val="1A1A1A"/>
                </a:solidFill>
                <a:effectLst/>
                <a:latin typeface="Consolas" panose="020B0609020204030204" pitchFamily="49" charset="0"/>
              </a:rPr>
              <a:t>(</a:t>
            </a:r>
            <a:r>
              <a:rPr lang="en-US" altLang="ja-JP" sz="900" dirty="0">
                <a:solidFill>
                  <a:srgbClr val="3778B7"/>
                </a:solidFill>
                <a:effectLst/>
                <a:latin typeface="Consolas" panose="020B0609020204030204" pitchFamily="49" charset="0"/>
              </a:rPr>
              <a:t>response</a:t>
            </a:r>
            <a:r>
              <a:rPr lang="en-US" altLang="ja-JP" sz="900" dirty="0">
                <a:solidFill>
                  <a:srgbClr val="1A1A1A"/>
                </a:solidFill>
                <a:effectLst/>
                <a:latin typeface="Consolas" panose="020B0609020204030204" pitchFamily="49" charset="0"/>
              </a:rPr>
              <a:t>));</a:t>
            </a:r>
          </a:p>
          <a:p>
            <a:r>
              <a:rPr lang="en-US" altLang="ja-JP" sz="900" dirty="0">
                <a:solidFill>
                  <a:srgbClr val="1A1A1A"/>
                </a:solidFill>
                <a:effectLst/>
                <a:latin typeface="Consolas" panose="020B0609020204030204" pitchFamily="49" charset="0"/>
              </a:rPr>
              <a:t>    </a:t>
            </a:r>
            <a:r>
              <a:rPr lang="en-US" altLang="ja-JP" sz="900" dirty="0" err="1">
                <a:solidFill>
                  <a:srgbClr val="C94824"/>
                </a:solidFill>
                <a:effectLst/>
                <a:latin typeface="Consolas" panose="020B0609020204030204" pitchFamily="49" charset="0"/>
              </a:rPr>
              <a:t>setText</a:t>
            </a:r>
            <a:r>
              <a:rPr lang="en-US" altLang="ja-JP" sz="900" dirty="0">
                <a:solidFill>
                  <a:srgbClr val="1A1A1A"/>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a:t>
            </a:r>
            <a:r>
              <a:rPr lang="en-US" altLang="ja-JP" sz="900" dirty="0">
                <a:solidFill>
                  <a:srgbClr val="1A1A1A"/>
                </a:solidFill>
                <a:effectLst/>
                <a:latin typeface="Consolas" panose="020B0609020204030204" pitchFamily="49" charset="0"/>
              </a:rPr>
              <a:t>);</a:t>
            </a:r>
          </a:p>
          <a:p>
            <a:r>
              <a:rPr lang="en-US" altLang="ja-JP" sz="900" dirty="0">
                <a:solidFill>
                  <a:schemeClr val="bg1">
                    <a:lumMod val="65000"/>
                  </a:schemeClr>
                </a:solidFill>
                <a:effectLst/>
                <a:latin typeface="Consolas" panose="020B0609020204030204" pitchFamily="49" charset="0"/>
              </a:rPr>
              <a:t>  }</a:t>
            </a:r>
          </a:p>
          <a:p>
            <a:br>
              <a:rPr lang="en-US" altLang="ja-JP" sz="900" dirty="0">
                <a:solidFill>
                  <a:schemeClr val="bg1">
                    <a:lumMod val="65000"/>
                  </a:schemeClr>
                </a:solidFill>
                <a:effectLst/>
                <a:latin typeface="Consolas" panose="020B0609020204030204" pitchFamily="49" charset="0"/>
              </a:rPr>
            </a:br>
            <a:r>
              <a:rPr lang="en-US" altLang="ja-JP" sz="900" dirty="0">
                <a:solidFill>
                  <a:schemeClr val="bg1">
                    <a:lumMod val="65000"/>
                  </a:schemeClr>
                </a:solidFill>
                <a:effectLst/>
                <a:latin typeface="Consolas" panose="020B0609020204030204" pitchFamily="49" charset="0"/>
              </a:rPr>
              <a:t>  return (</a:t>
            </a:r>
          </a:p>
          <a:p>
            <a:r>
              <a:rPr lang="ja-JP" altLang="en-US" sz="900" dirty="0">
                <a:solidFill>
                  <a:schemeClr val="bg1">
                    <a:lumMod val="65000"/>
                  </a:schemeClr>
                </a:solidFill>
                <a:latin typeface="Consolas" panose="020B0609020204030204" pitchFamily="49" charset="0"/>
              </a:rPr>
              <a:t>    ・・・</a:t>
            </a:r>
            <a:endParaRPr lang="en-US" altLang="ja-JP" sz="900" dirty="0">
              <a:solidFill>
                <a:schemeClr val="bg1">
                  <a:lumMod val="65000"/>
                </a:schemeClr>
              </a:solidFill>
              <a:effectLst/>
              <a:latin typeface="Consolas" panose="020B0609020204030204" pitchFamily="49" charset="0"/>
            </a:endParaRPr>
          </a:p>
          <a:p>
            <a:r>
              <a:rPr lang="en-US" altLang="ja-JP" sz="900" dirty="0">
                <a:solidFill>
                  <a:schemeClr val="bg1">
                    <a:lumMod val="65000"/>
                  </a:schemeClr>
                </a:solidFill>
                <a:effectLst/>
                <a:latin typeface="Consolas" panose="020B0609020204030204" pitchFamily="49" charset="0"/>
              </a:rPr>
              <a:t>  );</a:t>
            </a:r>
          </a:p>
          <a:p>
            <a:r>
              <a:rPr lang="en-US" altLang="ja-JP" sz="900" dirty="0">
                <a:solidFill>
                  <a:schemeClr val="bg1">
                    <a:lumMod val="65000"/>
                  </a:schemeClr>
                </a:solidFill>
                <a:effectLst/>
                <a:latin typeface="Consolas" panose="020B0609020204030204" pitchFamily="49" charset="0"/>
              </a:rPr>
              <a:t>};</a:t>
            </a:r>
          </a:p>
        </p:txBody>
      </p:sp>
      <p:sp>
        <p:nvSpPr>
          <p:cNvPr id="6" name="テキスト ボックス 5">
            <a:extLst>
              <a:ext uri="{FF2B5EF4-FFF2-40B4-BE49-F238E27FC236}">
                <a16:creationId xmlns:a16="http://schemas.microsoft.com/office/drawing/2014/main" id="{3B162A13-515D-4C35-8871-3C425BEE5BFB}"/>
              </a:ext>
            </a:extLst>
          </p:cNvPr>
          <p:cNvSpPr txBox="1"/>
          <p:nvPr/>
        </p:nvSpPr>
        <p:spPr>
          <a:xfrm>
            <a:off x="3445627" y="5138899"/>
            <a:ext cx="5328721" cy="1287212"/>
          </a:xfrm>
          <a:prstGeom prst="rect">
            <a:avLst/>
          </a:prstGeom>
          <a:solidFill>
            <a:schemeClr val="accent4"/>
          </a:solidFill>
        </p:spPr>
        <p:txBody>
          <a:bodyPr wrap="square" rtlCol="0">
            <a:spAutoFit/>
          </a:bodyPr>
          <a:lstStyle/>
          <a:p>
            <a:pPr>
              <a:lnSpc>
                <a:spcPts val="2400"/>
              </a:lnSpc>
            </a:pPr>
            <a:r>
              <a:rPr kumimoji="1" lang="en-US" altLang="ja-JP" sz="1600" dirty="0" err="1">
                <a:solidFill>
                  <a:schemeClr val="bg1"/>
                </a:solidFill>
                <a:latin typeface="Meiryo UI" panose="020B0604030504040204" pitchFamily="50" charset="-128"/>
                <a:ea typeface="Meiryo UI" panose="020B0604030504040204" pitchFamily="50" charset="-128"/>
              </a:rPr>
              <a:t>BackendService</a:t>
            </a:r>
            <a:r>
              <a:rPr kumimoji="1" lang="ja-JP" altLang="en-US" sz="1600" dirty="0">
                <a:solidFill>
                  <a:schemeClr val="bg1"/>
                </a:solidFill>
                <a:latin typeface="Meiryo UI" panose="020B0604030504040204" pitchFamily="50" charset="-128"/>
                <a:ea typeface="Meiryo UI" panose="020B0604030504040204" pitchFamily="50" charset="-128"/>
              </a:rPr>
              <a:t>を呼び出すように変更します。</a:t>
            </a: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r>
              <a:rPr kumimoji="1" lang="en-US" altLang="ja-JP" sz="1600" dirty="0" err="1">
                <a:solidFill>
                  <a:schemeClr val="bg1"/>
                </a:solidFill>
                <a:latin typeface="Meiryo UI" panose="020B0604030504040204" pitchFamily="50" charset="-128"/>
                <a:ea typeface="Meiryo UI" panose="020B0604030504040204" pitchFamily="50" charset="-128"/>
              </a:rPr>
              <a:t>TodoBoard</a:t>
            </a:r>
            <a:r>
              <a:rPr kumimoji="1" lang="ja-JP" altLang="en-US" sz="1600" dirty="0">
                <a:solidFill>
                  <a:schemeClr val="bg1"/>
                </a:solidFill>
                <a:latin typeface="Meiryo UI" panose="020B0604030504040204" pitchFamily="50" charset="-128"/>
                <a:ea typeface="Meiryo UI" panose="020B0604030504040204" pitchFamily="50" charset="-128"/>
              </a:rPr>
              <a:t>が持っている</a:t>
            </a:r>
            <a:r>
              <a:rPr kumimoji="1" lang="en-US" altLang="ja-JP" sz="1600" dirty="0">
                <a:solidFill>
                  <a:schemeClr val="bg1"/>
                </a:solidFill>
                <a:latin typeface="Meiryo UI" panose="020B0604030504040204" pitchFamily="50" charset="-128"/>
                <a:ea typeface="Meiryo UI" panose="020B0604030504040204" pitchFamily="50" charset="-128"/>
              </a:rPr>
              <a:t>ToDo</a:t>
            </a:r>
            <a:r>
              <a:rPr kumimoji="1" lang="ja-JP" altLang="en-US" sz="1600" dirty="0">
                <a:solidFill>
                  <a:schemeClr val="bg1"/>
                </a:solidFill>
                <a:latin typeface="Meiryo UI" panose="020B0604030504040204" pitchFamily="50" charset="-128"/>
                <a:ea typeface="Meiryo UI" panose="020B0604030504040204" pitchFamily="50" charset="-128"/>
              </a:rPr>
              <a:t>一覧に追加する必要があるため、</a:t>
            </a: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r>
              <a:rPr kumimoji="1" lang="en-US" altLang="ja-JP" sz="1600" dirty="0" err="1">
                <a:solidFill>
                  <a:schemeClr val="bg1"/>
                </a:solidFill>
                <a:latin typeface="Meiryo UI" panose="020B0604030504040204" pitchFamily="50" charset="-128"/>
                <a:ea typeface="Meiryo UI" panose="020B0604030504040204" pitchFamily="50" charset="-128"/>
              </a:rPr>
              <a:t>TodoBoard</a:t>
            </a:r>
            <a:r>
              <a:rPr kumimoji="1" lang="ja-JP" altLang="en-US" sz="1600" dirty="0">
                <a:solidFill>
                  <a:schemeClr val="bg1"/>
                </a:solidFill>
                <a:latin typeface="Meiryo UI" panose="020B0604030504040204" pitchFamily="50" charset="-128"/>
                <a:ea typeface="Meiryo UI" panose="020B0604030504040204" pitchFamily="50" charset="-128"/>
              </a:rPr>
              <a:t>に</a:t>
            </a:r>
            <a:r>
              <a:rPr kumimoji="1" lang="en-US" altLang="ja-JP" sz="1600" dirty="0">
                <a:solidFill>
                  <a:schemeClr val="bg1"/>
                </a:solidFill>
                <a:latin typeface="Meiryo UI" panose="020B0604030504040204" pitchFamily="50" charset="-128"/>
                <a:ea typeface="Meiryo UI" panose="020B0604030504040204" pitchFamily="50" charset="-128"/>
              </a:rPr>
              <a:t>state</a:t>
            </a:r>
            <a:r>
              <a:rPr kumimoji="1" lang="ja-JP" altLang="en-US" sz="1600" dirty="0">
                <a:solidFill>
                  <a:schemeClr val="bg1"/>
                </a:solidFill>
                <a:latin typeface="Meiryo UI" panose="020B0604030504040204" pitchFamily="50" charset="-128"/>
                <a:ea typeface="Meiryo UI" panose="020B0604030504040204" pitchFamily="50" charset="-128"/>
              </a:rPr>
              <a:t>更新用のコールバック関数を設け、</a:t>
            </a: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r>
              <a:rPr kumimoji="1" lang="en-US" altLang="ja-JP" sz="1600" dirty="0" err="1">
                <a:solidFill>
                  <a:schemeClr val="bg1"/>
                </a:solidFill>
                <a:latin typeface="Meiryo UI" panose="020B0604030504040204" pitchFamily="50" charset="-128"/>
                <a:ea typeface="Meiryo UI" panose="020B0604030504040204" pitchFamily="50" charset="-128"/>
              </a:rPr>
              <a:t>TodoForm</a:t>
            </a:r>
            <a:r>
              <a:rPr kumimoji="1" lang="ja-JP" altLang="en-US" sz="1600" dirty="0">
                <a:solidFill>
                  <a:schemeClr val="bg1"/>
                </a:solidFill>
                <a:latin typeface="Meiryo UI" panose="020B0604030504040204" pitchFamily="50" charset="-128"/>
                <a:ea typeface="Meiryo UI" panose="020B0604030504040204" pitchFamily="50" charset="-128"/>
              </a:rPr>
              <a:t>にプロパティでその関数を渡します。</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29765965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ToDo</a:t>
            </a:r>
            <a:r>
              <a:rPr kumimoji="1" lang="ja-JP" altLang="en-US" sz="2800" b="1" dirty="0">
                <a:latin typeface="Meiryo UI" panose="020B0604030504040204" pitchFamily="50" charset="-128"/>
                <a:ea typeface="Meiryo UI" panose="020B0604030504040204" pitchFamily="50" charset="-128"/>
              </a:rPr>
              <a:t>の登録（動作確認）</a:t>
            </a:r>
          </a:p>
        </p:txBody>
      </p:sp>
      <p:pic>
        <p:nvPicPr>
          <p:cNvPr id="6" name="図 5">
            <a:extLst>
              <a:ext uri="{FF2B5EF4-FFF2-40B4-BE49-F238E27FC236}">
                <a16:creationId xmlns:a16="http://schemas.microsoft.com/office/drawing/2014/main" id="{8F432FAF-1B91-402A-B989-710A39584B0D}"/>
              </a:ext>
            </a:extLst>
          </p:cNvPr>
          <p:cNvPicPr>
            <a:picLocks noChangeAspect="1"/>
          </p:cNvPicPr>
          <p:nvPr/>
        </p:nvPicPr>
        <p:blipFill>
          <a:blip r:embed="rId3"/>
          <a:stretch>
            <a:fillRect/>
          </a:stretch>
        </p:blipFill>
        <p:spPr>
          <a:xfrm>
            <a:off x="1209984" y="1230457"/>
            <a:ext cx="5326912" cy="3313834"/>
          </a:xfrm>
          <a:prstGeom prst="rect">
            <a:avLst/>
          </a:prstGeom>
          <a:ln>
            <a:noFill/>
          </a:ln>
          <a:effectLst>
            <a:outerShdw blurRad="292100" dist="139700" dir="2700000" algn="tl" rotWithShape="0">
              <a:srgbClr val="333333">
                <a:alpha val="65000"/>
              </a:srgbClr>
            </a:outerShdw>
          </a:effectLst>
        </p:spPr>
      </p:pic>
      <p:sp>
        <p:nvSpPr>
          <p:cNvPr id="4" name="テキスト ボックス 3">
            <a:extLst>
              <a:ext uri="{FF2B5EF4-FFF2-40B4-BE49-F238E27FC236}">
                <a16:creationId xmlns:a16="http://schemas.microsoft.com/office/drawing/2014/main" id="{E52DF433-93AB-4F93-910A-85A1E9B0195E}"/>
              </a:ext>
            </a:extLst>
          </p:cNvPr>
          <p:cNvSpPr txBox="1"/>
          <p:nvPr/>
        </p:nvSpPr>
        <p:spPr>
          <a:xfrm>
            <a:off x="2199863" y="5043928"/>
            <a:ext cx="3347153" cy="671659"/>
          </a:xfrm>
          <a:prstGeom prst="rect">
            <a:avLst/>
          </a:prstGeom>
          <a:solidFill>
            <a:schemeClr val="accent4"/>
          </a:solidFill>
        </p:spPr>
        <p:txBody>
          <a:bodyPr wrap="square" rtlCol="0">
            <a:spAutoFit/>
          </a:bodyPr>
          <a:lstStyle/>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何を入力しても</a:t>
            </a:r>
            <a:r>
              <a:rPr kumimoji="1" lang="en-US" altLang="ja-JP" sz="1600" dirty="0">
                <a:solidFill>
                  <a:schemeClr val="bg1"/>
                </a:solidFill>
                <a:latin typeface="Meiryo UI" panose="020B0604030504040204" pitchFamily="50" charset="-128"/>
                <a:ea typeface="Meiryo UI" panose="020B0604030504040204" pitchFamily="50" charset="-128"/>
              </a:rPr>
              <a:t>example</a:t>
            </a:r>
            <a:r>
              <a:rPr kumimoji="1" lang="ja-JP" altLang="en-US" sz="1600" dirty="0">
                <a:solidFill>
                  <a:schemeClr val="bg1"/>
                </a:solidFill>
                <a:latin typeface="Meiryo UI" panose="020B0604030504040204" pitchFamily="50" charset="-128"/>
                <a:ea typeface="Meiryo UI" panose="020B0604030504040204" pitchFamily="50" charset="-128"/>
              </a:rPr>
              <a:t>に定義した</a:t>
            </a: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「やること３」が追加されます。</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pic>
        <p:nvPicPr>
          <p:cNvPr id="7" name="図 6">
            <a:extLst>
              <a:ext uri="{FF2B5EF4-FFF2-40B4-BE49-F238E27FC236}">
                <a16:creationId xmlns:a16="http://schemas.microsoft.com/office/drawing/2014/main" id="{0990C696-37B5-4508-BAFC-5AADCE4BF2E3}"/>
              </a:ext>
            </a:extLst>
          </p:cNvPr>
          <p:cNvPicPr>
            <a:picLocks noChangeAspect="1"/>
          </p:cNvPicPr>
          <p:nvPr/>
        </p:nvPicPr>
        <p:blipFill>
          <a:blip r:embed="rId4"/>
          <a:stretch>
            <a:fillRect/>
          </a:stretch>
        </p:blipFill>
        <p:spPr>
          <a:xfrm>
            <a:off x="7931703" y="1230457"/>
            <a:ext cx="2827029" cy="4485130"/>
          </a:xfrm>
          <a:prstGeom prst="rect">
            <a:avLst/>
          </a:prstGeom>
        </p:spPr>
      </p:pic>
      <p:sp>
        <p:nvSpPr>
          <p:cNvPr id="9" name="矢印: 右 8">
            <a:extLst>
              <a:ext uri="{FF2B5EF4-FFF2-40B4-BE49-F238E27FC236}">
                <a16:creationId xmlns:a16="http://schemas.microsoft.com/office/drawing/2014/main" id="{0AF7CC1B-98D2-4FF8-B7FE-C6C1DA474AD8}"/>
              </a:ext>
            </a:extLst>
          </p:cNvPr>
          <p:cNvSpPr/>
          <p:nvPr/>
        </p:nvSpPr>
        <p:spPr>
          <a:xfrm rot="1562890">
            <a:off x="5939058" y="4502885"/>
            <a:ext cx="3188448"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 name="スライド番号プレースホルダー 1">
            <a:extLst>
              <a:ext uri="{FF2B5EF4-FFF2-40B4-BE49-F238E27FC236}">
                <a16:creationId xmlns:a16="http://schemas.microsoft.com/office/drawing/2014/main" id="{38F252B8-4B74-4744-97A6-7BDD6FD34338}"/>
              </a:ext>
            </a:extLst>
          </p:cNvPr>
          <p:cNvSpPr>
            <a:spLocks noGrp="1"/>
          </p:cNvSpPr>
          <p:nvPr>
            <p:ph type="sldNum" sz="quarter" idx="12"/>
          </p:nvPr>
        </p:nvSpPr>
        <p:spPr/>
        <p:txBody>
          <a:bodyPr/>
          <a:lstStyle/>
          <a:p>
            <a:fld id="{A783C381-2822-4F05-8A88-66F73725CF2D}" type="slidenum">
              <a:rPr kumimoji="1" lang="ja-JP" altLang="en-US" smtClean="0"/>
              <a:t>58</a:t>
            </a:fld>
            <a:endParaRPr kumimoji="1" lang="ja-JP" altLang="en-US"/>
          </a:p>
        </p:txBody>
      </p:sp>
    </p:spTree>
    <p:extLst>
      <p:ext uri="{BB962C8B-B14F-4D97-AF65-F5344CB8AC3E}">
        <p14:creationId xmlns:p14="http://schemas.microsoft.com/office/powerpoint/2010/main" val="125300331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0" y="900000"/>
            <a:ext cx="12188389" cy="4796492"/>
          </a:xfrm>
          <a:prstGeom prst="rect">
            <a:avLst/>
          </a:prstGeom>
          <a:noFill/>
          <a:ln>
            <a:noFill/>
          </a:ln>
          <a:effectLst/>
        </p:spPr>
        <p:txBody>
          <a:bodyPr wrap="square" tIns="360000" bIns="360000" rtlCol="0" anchor="ctr">
            <a:noAutofit/>
          </a:bodyPr>
          <a:lstStyle/>
          <a:p>
            <a:pPr algn="ctr"/>
            <a:r>
              <a:rPr lang="en-US" altLang="ja-JP" sz="4400" b="1" dirty="0">
                <a:solidFill>
                  <a:schemeClr val="bg1"/>
                </a:solidFill>
                <a:latin typeface="Meiryo UI" panose="020B0604030504040204" pitchFamily="50" charset="-128"/>
                <a:ea typeface="Meiryo UI" panose="020B0604030504040204" pitchFamily="50" charset="-128"/>
              </a:rPr>
              <a:t>5</a:t>
            </a:r>
            <a:r>
              <a:rPr lang="ja-JP" altLang="en-US" sz="4400" b="1" dirty="0">
                <a:solidFill>
                  <a:schemeClr val="bg1"/>
                </a:solidFill>
                <a:latin typeface="Meiryo UI" panose="020B0604030504040204" pitchFamily="50" charset="-128"/>
                <a:ea typeface="Meiryo UI" panose="020B0604030504040204" pitchFamily="50" charset="-128"/>
              </a:rPr>
              <a:t>分休憩</a:t>
            </a:r>
          </a:p>
        </p:txBody>
      </p:sp>
      <p:sp>
        <p:nvSpPr>
          <p:cNvPr id="3" name="スライド番号プレースホルダー 2">
            <a:extLst>
              <a:ext uri="{FF2B5EF4-FFF2-40B4-BE49-F238E27FC236}">
                <a16:creationId xmlns:a16="http://schemas.microsoft.com/office/drawing/2014/main" id="{6F448A2C-9C5D-4263-A831-BD5C7B1E0ACF}"/>
              </a:ext>
            </a:extLst>
          </p:cNvPr>
          <p:cNvSpPr>
            <a:spLocks noGrp="1"/>
          </p:cNvSpPr>
          <p:nvPr>
            <p:ph type="sldNum" sz="quarter" idx="12"/>
          </p:nvPr>
        </p:nvSpPr>
        <p:spPr/>
        <p:txBody>
          <a:bodyPr/>
          <a:lstStyle/>
          <a:p>
            <a:fld id="{A783C381-2822-4F05-8A88-66F73725CF2D}" type="slidenum">
              <a:rPr kumimoji="1" lang="ja-JP" altLang="en-US" smtClean="0"/>
              <a:t>59</a:t>
            </a:fld>
            <a:endParaRPr kumimoji="1" lang="ja-JP" altLang="en-US"/>
          </a:p>
        </p:txBody>
      </p:sp>
    </p:spTree>
    <p:extLst>
      <p:ext uri="{BB962C8B-B14F-4D97-AF65-F5344CB8AC3E}">
        <p14:creationId xmlns:p14="http://schemas.microsoft.com/office/powerpoint/2010/main" val="36430696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お願い</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3733971"/>
          </a:xfrm>
          <a:prstGeom prst="rect">
            <a:avLst/>
          </a:prstGeom>
          <a:noFill/>
        </p:spPr>
        <p:txBody>
          <a:bodyPr wrap="square" rtlCol="0">
            <a:spAutoFit/>
          </a:bodyPr>
          <a:lstStyle/>
          <a:p>
            <a:pPr>
              <a:lnSpc>
                <a:spcPts val="3200"/>
              </a:lnSpc>
            </a:pPr>
            <a:r>
              <a:rPr kumimoji="1" lang="en-US" altLang="ja-JP" sz="2000" dirty="0">
                <a:latin typeface="Meiryo UI" panose="020B0604030504040204" pitchFamily="50" charset="-128"/>
                <a:ea typeface="Meiryo UI" panose="020B0604030504040204" pitchFamily="50" charset="-128"/>
              </a:rPr>
              <a:t>Zoom</a:t>
            </a:r>
            <a:r>
              <a:rPr kumimoji="1" lang="ja-JP" altLang="en-US" sz="2000" dirty="0">
                <a:latin typeface="Meiryo UI" panose="020B0604030504040204" pitchFamily="50" charset="-128"/>
                <a:ea typeface="Meiryo UI" panose="020B0604030504040204" pitchFamily="50" charset="-128"/>
              </a:rPr>
              <a:t>で名前（ニックネームも可）を分かるようにしてください。</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オフライン＋オンライン開催なので</a:t>
            </a:r>
            <a:r>
              <a:rPr kumimoji="1" lang="ja-JP" altLang="en-US" sz="2000" dirty="0">
                <a:highlight>
                  <a:srgbClr val="FFFF00"/>
                </a:highlight>
                <a:latin typeface="Meiryo UI" panose="020B0604030504040204" pitchFamily="50" charset="-128"/>
                <a:ea typeface="Meiryo UI" panose="020B0604030504040204" pitchFamily="50" charset="-128"/>
              </a:rPr>
              <a:t>リアクションは大きな動き</a:t>
            </a:r>
            <a:r>
              <a:rPr kumimoji="1" lang="ja-JP" altLang="en-US" sz="2000" dirty="0">
                <a:latin typeface="Meiryo UI" panose="020B0604030504040204" pitchFamily="50" charset="-128"/>
                <a:ea typeface="Meiryo UI" panose="020B0604030504040204" pitchFamily="50" charset="-128"/>
              </a:rPr>
              <a:t>でお願いします！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オンラインの人は周りの音が入り込まないようにお願いします。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本日行うハンズオンは</a:t>
            </a:r>
            <a:r>
              <a:rPr kumimoji="1" lang="en-US" altLang="ja-JP" sz="2000" dirty="0">
                <a:highlight>
                  <a:srgbClr val="FFFF00"/>
                </a:highlight>
                <a:latin typeface="Meiryo UI" panose="020B0604030504040204" pitchFamily="50" charset="-128"/>
                <a:ea typeface="Meiryo UI" panose="020B0604030504040204" pitchFamily="50" charset="-128"/>
              </a:rPr>
              <a:t>Fintan</a:t>
            </a:r>
            <a:r>
              <a:rPr kumimoji="1" lang="ja-JP" altLang="en-US" sz="2000" dirty="0">
                <a:latin typeface="Meiryo UI" panose="020B0604030504040204" pitchFamily="50" charset="-128"/>
                <a:ea typeface="Meiryo UI" panose="020B0604030504040204" pitchFamily="50" charset="-128"/>
              </a:rPr>
              <a:t>で公開しているハンズオン資料をベースにしています。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hlinkClick r:id="rId2"/>
              </a:rPr>
              <a:t>https://fintan.jp/</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今後の改善等に活用したいので</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ハンズオン終了後の</a:t>
            </a:r>
            <a:r>
              <a:rPr kumimoji="1" lang="ja-JP" altLang="en-US" sz="2000" dirty="0">
                <a:highlight>
                  <a:srgbClr val="FFFF00"/>
                </a:highlight>
                <a:latin typeface="Meiryo UI" panose="020B0604030504040204" pitchFamily="50" charset="-128"/>
                <a:ea typeface="Meiryo UI" panose="020B0604030504040204" pitchFamily="50" charset="-128"/>
              </a:rPr>
              <a:t>アンケートにご協力</a:t>
            </a:r>
            <a:r>
              <a:rPr kumimoji="1" lang="ja-JP" altLang="en-US" sz="2000" dirty="0">
                <a:latin typeface="Meiryo UI" panose="020B0604030504040204" pitchFamily="50" charset="-128"/>
                <a:ea typeface="Meiryo UI" panose="020B0604030504040204" pitchFamily="50" charset="-128"/>
              </a:rPr>
              <a:t>をお願いします。</a:t>
            </a:r>
            <a:endParaRPr kumimoji="1" lang="en-US" altLang="ja-JP" sz="2000" dirty="0">
              <a:latin typeface="Meiryo UI" panose="020B0604030504040204" pitchFamily="50" charset="-128"/>
              <a:ea typeface="Meiryo UI" panose="020B0604030504040204" pitchFamily="50" charset="-128"/>
            </a:endParaRPr>
          </a:p>
        </p:txBody>
      </p:sp>
      <p:pic>
        <p:nvPicPr>
          <p:cNvPr id="5" name="Picture 2" descr="Fintan">
            <a:extLst>
              <a:ext uri="{FF2B5EF4-FFF2-40B4-BE49-F238E27FC236}">
                <a16:creationId xmlns:a16="http://schemas.microsoft.com/office/drawing/2014/main" id="{14AD6C33-CF29-4DFC-B514-AC07D17216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3365" y="4265005"/>
            <a:ext cx="3676650" cy="1228725"/>
          </a:xfrm>
          <a:prstGeom prst="rect">
            <a:avLst/>
          </a:prstGeom>
          <a:noFill/>
          <a:extLst>
            <a:ext uri="{909E8E84-426E-40DD-AFC4-6F175D3DCCD1}">
              <a14:hiddenFill xmlns:a14="http://schemas.microsoft.com/office/drawing/2010/main">
                <a:solidFill>
                  <a:srgbClr val="FFFFFF"/>
                </a:solidFill>
              </a14:hiddenFill>
            </a:ext>
          </a:extLst>
        </p:spPr>
      </p:pic>
      <p:sp>
        <p:nvSpPr>
          <p:cNvPr id="2" name="スライド番号プレースホルダー 1">
            <a:extLst>
              <a:ext uri="{FF2B5EF4-FFF2-40B4-BE49-F238E27FC236}">
                <a16:creationId xmlns:a16="http://schemas.microsoft.com/office/drawing/2014/main" id="{F4CD9735-B0AD-4F24-ABCB-0CC284F482AE}"/>
              </a:ext>
            </a:extLst>
          </p:cNvPr>
          <p:cNvSpPr>
            <a:spLocks noGrp="1"/>
          </p:cNvSpPr>
          <p:nvPr>
            <p:ph type="sldNum" sz="quarter" idx="12"/>
          </p:nvPr>
        </p:nvSpPr>
        <p:spPr/>
        <p:txBody>
          <a:bodyPr/>
          <a:lstStyle/>
          <a:p>
            <a:fld id="{A783C381-2822-4F05-8A88-66F73725CF2D}" type="slidenum">
              <a:rPr kumimoji="1" lang="ja-JP" altLang="en-US" smtClean="0"/>
              <a:t>6</a:t>
            </a:fld>
            <a:endParaRPr kumimoji="1" lang="ja-JP" altLang="en-US"/>
          </a:p>
        </p:txBody>
      </p:sp>
    </p:spTree>
    <p:extLst>
      <p:ext uri="{BB962C8B-B14F-4D97-AF65-F5344CB8AC3E}">
        <p14:creationId xmlns:p14="http://schemas.microsoft.com/office/powerpoint/2010/main" val="228937865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0" y="900000"/>
            <a:ext cx="12188389" cy="4796492"/>
          </a:xfrm>
          <a:prstGeom prst="rect">
            <a:avLst/>
          </a:prstGeom>
          <a:noFill/>
          <a:ln>
            <a:noFill/>
          </a:ln>
          <a:effectLst/>
        </p:spPr>
        <p:txBody>
          <a:bodyPr wrap="square" tIns="360000" bIns="360000" rtlCol="0" anchor="ctr">
            <a:noAutofit/>
          </a:bodyPr>
          <a:lstStyle/>
          <a:p>
            <a:pPr algn="ctr"/>
            <a:r>
              <a:rPr lang="ja-JP" altLang="en-US" sz="4400" b="1" dirty="0">
                <a:solidFill>
                  <a:schemeClr val="bg1"/>
                </a:solidFill>
                <a:latin typeface="Meiryo UI" panose="020B0604030504040204" pitchFamily="50" charset="-128"/>
                <a:ea typeface="Meiryo UI" panose="020B0604030504040204" pitchFamily="50" charset="-128"/>
              </a:rPr>
              <a:t>ユーザ認証の開発</a:t>
            </a:r>
            <a:endParaRPr lang="en-US" altLang="ja-JP" sz="4400" b="1" dirty="0">
              <a:solidFill>
                <a:schemeClr val="bg1"/>
              </a:solidFill>
              <a:latin typeface="Meiryo UI" panose="020B0604030504040204" pitchFamily="50" charset="-128"/>
              <a:ea typeface="Meiryo UI" panose="020B0604030504040204" pitchFamily="50" charset="-128"/>
            </a:endParaRPr>
          </a:p>
        </p:txBody>
      </p:sp>
      <p:sp>
        <p:nvSpPr>
          <p:cNvPr id="3" name="スライド番号プレースホルダー 2">
            <a:extLst>
              <a:ext uri="{FF2B5EF4-FFF2-40B4-BE49-F238E27FC236}">
                <a16:creationId xmlns:a16="http://schemas.microsoft.com/office/drawing/2014/main" id="{FF3C7E7D-4B0D-408F-AD3A-52A90EB3A248}"/>
              </a:ext>
            </a:extLst>
          </p:cNvPr>
          <p:cNvSpPr>
            <a:spLocks noGrp="1"/>
          </p:cNvSpPr>
          <p:nvPr>
            <p:ph type="sldNum" sz="quarter" idx="12"/>
          </p:nvPr>
        </p:nvSpPr>
        <p:spPr/>
        <p:txBody>
          <a:bodyPr/>
          <a:lstStyle/>
          <a:p>
            <a:fld id="{A783C381-2822-4F05-8A88-66F73725CF2D}" type="slidenum">
              <a:rPr kumimoji="1" lang="ja-JP" altLang="en-US" smtClean="0"/>
              <a:t>60</a:t>
            </a:fld>
            <a:endParaRPr kumimoji="1" lang="ja-JP" altLang="en-US"/>
          </a:p>
        </p:txBody>
      </p:sp>
    </p:spTree>
    <p:extLst>
      <p:ext uri="{BB962C8B-B14F-4D97-AF65-F5344CB8AC3E}">
        <p14:creationId xmlns:p14="http://schemas.microsoft.com/office/powerpoint/2010/main" val="400055309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1271758"/>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ページを切り替えるルーティング</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ログイン状態に応じたナビゲーションの切り替え</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入力値のバリデーション</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ユーザ認証で開発するページ</a:t>
            </a:r>
          </a:p>
        </p:txBody>
      </p:sp>
      <p:pic>
        <p:nvPicPr>
          <p:cNvPr id="6146" name="Picture 2" descr="welcome">
            <a:extLst>
              <a:ext uri="{FF2B5EF4-FFF2-40B4-BE49-F238E27FC236}">
                <a16:creationId xmlns:a16="http://schemas.microsoft.com/office/drawing/2014/main" id="{CD5DA9BD-B88A-4EAB-8FD6-CE367F38E5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6002" y="3668949"/>
            <a:ext cx="2943616" cy="153696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6148" name="Picture 4" descr="signup">
            <a:extLst>
              <a:ext uri="{FF2B5EF4-FFF2-40B4-BE49-F238E27FC236}">
                <a16:creationId xmlns:a16="http://schemas.microsoft.com/office/drawing/2014/main" id="{3C4F5DF7-9803-4F9E-A537-56C6460763F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00728" y="2426460"/>
            <a:ext cx="2913823" cy="153696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6150" name="Picture 6" descr="signup">
            <a:extLst>
              <a:ext uri="{FF2B5EF4-FFF2-40B4-BE49-F238E27FC236}">
                <a16:creationId xmlns:a16="http://schemas.microsoft.com/office/drawing/2014/main" id="{AF8562B9-2180-4C37-BB62-33AB4E1FE39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84803" y="4979331"/>
            <a:ext cx="2945675" cy="154456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6152" name="Picture 8" descr="mock">
            <a:extLst>
              <a:ext uri="{FF2B5EF4-FFF2-40B4-BE49-F238E27FC236}">
                <a16:creationId xmlns:a16="http://schemas.microsoft.com/office/drawing/2014/main" id="{58CF2E3D-EEC5-4F7A-91DD-C4DF7EA1EDE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90042" y="3612038"/>
            <a:ext cx="2913823" cy="159387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4" name="矢印: 右 3">
            <a:extLst>
              <a:ext uri="{FF2B5EF4-FFF2-40B4-BE49-F238E27FC236}">
                <a16:creationId xmlns:a16="http://schemas.microsoft.com/office/drawing/2014/main" id="{EC26B73F-20A8-4D75-B893-AC345EA27886}"/>
              </a:ext>
            </a:extLst>
          </p:cNvPr>
          <p:cNvSpPr/>
          <p:nvPr/>
        </p:nvSpPr>
        <p:spPr>
          <a:xfrm rot="19185033">
            <a:off x="3921575" y="3112500"/>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 name="矢印: 右 6">
            <a:extLst>
              <a:ext uri="{FF2B5EF4-FFF2-40B4-BE49-F238E27FC236}">
                <a16:creationId xmlns:a16="http://schemas.microsoft.com/office/drawing/2014/main" id="{132BF76C-DAE5-40C0-A2AB-0297CC96CC59}"/>
              </a:ext>
            </a:extLst>
          </p:cNvPr>
          <p:cNvSpPr/>
          <p:nvPr/>
        </p:nvSpPr>
        <p:spPr>
          <a:xfrm rot="2261048">
            <a:off x="3872419" y="5010469"/>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 name="矢印: 右 8">
            <a:extLst>
              <a:ext uri="{FF2B5EF4-FFF2-40B4-BE49-F238E27FC236}">
                <a16:creationId xmlns:a16="http://schemas.microsoft.com/office/drawing/2014/main" id="{8593ACC7-03AC-4E97-9D92-F1C62144083A}"/>
              </a:ext>
            </a:extLst>
          </p:cNvPr>
          <p:cNvSpPr/>
          <p:nvPr/>
        </p:nvSpPr>
        <p:spPr>
          <a:xfrm rot="19646368">
            <a:off x="7970487" y="5085135"/>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 name="矢印: 右 9">
            <a:extLst>
              <a:ext uri="{FF2B5EF4-FFF2-40B4-BE49-F238E27FC236}">
                <a16:creationId xmlns:a16="http://schemas.microsoft.com/office/drawing/2014/main" id="{49956A43-EB79-44E7-A8F4-F6E4C3F58A25}"/>
              </a:ext>
            </a:extLst>
          </p:cNvPr>
          <p:cNvSpPr/>
          <p:nvPr/>
        </p:nvSpPr>
        <p:spPr>
          <a:xfrm rot="8279214">
            <a:off x="3883605" y="3722287"/>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 name="スライド番号プレースホルダー 1">
            <a:extLst>
              <a:ext uri="{FF2B5EF4-FFF2-40B4-BE49-F238E27FC236}">
                <a16:creationId xmlns:a16="http://schemas.microsoft.com/office/drawing/2014/main" id="{FE4C2E10-DD24-4CEB-934B-FE8392553538}"/>
              </a:ext>
            </a:extLst>
          </p:cNvPr>
          <p:cNvSpPr>
            <a:spLocks noGrp="1"/>
          </p:cNvSpPr>
          <p:nvPr>
            <p:ph type="sldNum" sz="quarter" idx="12"/>
          </p:nvPr>
        </p:nvSpPr>
        <p:spPr/>
        <p:txBody>
          <a:bodyPr/>
          <a:lstStyle/>
          <a:p>
            <a:fld id="{A783C381-2822-4F05-8A88-66F73725CF2D}" type="slidenum">
              <a:rPr kumimoji="1" lang="ja-JP" altLang="en-US" smtClean="0"/>
              <a:t>61</a:t>
            </a:fld>
            <a:endParaRPr kumimoji="1" lang="ja-JP" altLang="en-US"/>
          </a:p>
        </p:txBody>
      </p:sp>
    </p:spTree>
    <p:extLst>
      <p:ext uri="{BB962C8B-B14F-4D97-AF65-F5344CB8AC3E}">
        <p14:creationId xmlns:p14="http://schemas.microsoft.com/office/powerpoint/2010/main" val="69134943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3323602"/>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ユーザー認証で追加するページの外観を作成します。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1</a:t>
            </a:r>
            <a:r>
              <a:rPr kumimoji="1" lang="ja-JP" altLang="en-US" sz="2000" dirty="0">
                <a:latin typeface="Meiryo UI" panose="020B0604030504040204" pitchFamily="50" charset="-128"/>
                <a:ea typeface="Meiryo UI" panose="020B0604030504040204" pitchFamily="50" charset="-128"/>
              </a:rPr>
              <a:t>からタイプすると時間がかかります。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分割後のファイルがありますのでペーストしましょう。</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spa-</a:t>
            </a:r>
            <a:r>
              <a:rPr kumimoji="1" lang="en-US" altLang="ja-JP" sz="2000" dirty="0" err="1">
                <a:highlight>
                  <a:srgbClr val="FFFF00"/>
                </a:highlight>
                <a:latin typeface="Meiryo UI" panose="020B0604030504040204" pitchFamily="50" charset="-128"/>
                <a:ea typeface="Meiryo UI" panose="020B0604030504040204" pitchFamily="50" charset="-128"/>
              </a:rPr>
              <a:t>restapi</a:t>
            </a:r>
            <a:r>
              <a:rPr kumimoji="1" lang="en-US" altLang="ja-JP" sz="2000" dirty="0">
                <a:highlight>
                  <a:srgbClr val="FFFF00"/>
                </a:highlight>
                <a:latin typeface="Meiryo UI" panose="020B0604030504040204" pitchFamily="50" charset="-128"/>
                <a:ea typeface="Meiryo UI" panose="020B0604030504040204" pitchFamily="50" charset="-128"/>
              </a:rPr>
              <a:t>-</a:t>
            </a:r>
            <a:r>
              <a:rPr kumimoji="1" lang="en-US" altLang="ja-JP" sz="2000" dirty="0" err="1">
                <a:highlight>
                  <a:srgbClr val="FFFF00"/>
                </a:highlight>
                <a:latin typeface="Meiryo UI" panose="020B0604030504040204" pitchFamily="50" charset="-128"/>
                <a:ea typeface="Meiryo UI" panose="020B0604030504040204" pitchFamily="50" charset="-128"/>
              </a:rPr>
              <a:t>handson</a:t>
            </a:r>
            <a:r>
              <a:rPr kumimoji="1" lang="en-US" altLang="ja-JP" sz="2000" dirty="0">
                <a:highlight>
                  <a:srgbClr val="FFFF00"/>
                </a:highlight>
                <a:latin typeface="Meiryo UI" panose="020B0604030504040204" pitchFamily="50" charset="-128"/>
                <a:ea typeface="Meiryo UI" panose="020B0604030504040204" pitchFamily="50" charset="-128"/>
              </a:rPr>
              <a:t>/support/</a:t>
            </a:r>
            <a:r>
              <a:rPr kumimoji="1" lang="ja-JP" altLang="en-US" sz="2000" dirty="0">
                <a:highlight>
                  <a:srgbClr val="FFFF00"/>
                </a:highlight>
                <a:latin typeface="Meiryo UI" panose="020B0604030504040204" pitchFamily="50" charset="-128"/>
                <a:ea typeface="Meiryo UI" panose="020B0604030504040204" pitchFamily="50" charset="-128"/>
              </a:rPr>
              <a:t>ユーザ認証のコンポーネント</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ここはページ追加するだけで、</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目新しいものがないので次に進みます。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ページ外観の作成</a:t>
            </a:r>
          </a:p>
        </p:txBody>
      </p:sp>
      <p:pic>
        <p:nvPicPr>
          <p:cNvPr id="2" name="Picture 2" descr="welcome">
            <a:extLst>
              <a:ext uri="{FF2B5EF4-FFF2-40B4-BE49-F238E27FC236}">
                <a16:creationId xmlns:a16="http://schemas.microsoft.com/office/drawing/2014/main" id="{8959676E-6A60-460E-B0FB-6385F6B209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38266" y="728456"/>
            <a:ext cx="2943616" cy="153696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4" name="Picture 4" descr="signup">
            <a:extLst>
              <a:ext uri="{FF2B5EF4-FFF2-40B4-BE49-F238E27FC236}">
                <a16:creationId xmlns:a16="http://schemas.microsoft.com/office/drawing/2014/main" id="{34D41FC9-03C1-4E85-9080-BBA0A3AC5B5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83984" y="2660517"/>
            <a:ext cx="2913823" cy="153696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1" name="Picture 6" descr="signup">
            <a:extLst>
              <a:ext uri="{FF2B5EF4-FFF2-40B4-BE49-F238E27FC236}">
                <a16:creationId xmlns:a16="http://schemas.microsoft.com/office/drawing/2014/main" id="{4D13F24F-FAAA-4815-8C6C-98D6F5E0D16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83984" y="4588780"/>
            <a:ext cx="2945675" cy="154456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5" name="スライド番号プレースホルダー 4">
            <a:extLst>
              <a:ext uri="{FF2B5EF4-FFF2-40B4-BE49-F238E27FC236}">
                <a16:creationId xmlns:a16="http://schemas.microsoft.com/office/drawing/2014/main" id="{982D8A04-F9EB-45A3-9D81-2D4042AE6A18}"/>
              </a:ext>
            </a:extLst>
          </p:cNvPr>
          <p:cNvSpPr>
            <a:spLocks noGrp="1"/>
          </p:cNvSpPr>
          <p:nvPr>
            <p:ph type="sldNum" sz="quarter" idx="12"/>
          </p:nvPr>
        </p:nvSpPr>
        <p:spPr/>
        <p:txBody>
          <a:bodyPr/>
          <a:lstStyle/>
          <a:p>
            <a:fld id="{A783C381-2822-4F05-8A88-66F73725CF2D}" type="slidenum">
              <a:rPr kumimoji="1" lang="ja-JP" altLang="en-US" smtClean="0"/>
              <a:t>62</a:t>
            </a:fld>
            <a:endParaRPr kumimoji="1" lang="ja-JP" altLang="en-US"/>
          </a:p>
        </p:txBody>
      </p:sp>
    </p:spTree>
    <p:extLst>
      <p:ext uri="{BB962C8B-B14F-4D97-AF65-F5344CB8AC3E}">
        <p14:creationId xmlns:p14="http://schemas.microsoft.com/office/powerpoint/2010/main" val="13964019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2913233"/>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それぞれのページに遷移できるようにします。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b="0" i="0" dirty="0">
                <a:solidFill>
                  <a:srgbClr val="333333"/>
                </a:solidFill>
                <a:effectLst/>
                <a:latin typeface="Meiryo UI" panose="020B0604030504040204" pitchFamily="50" charset="-128"/>
                <a:ea typeface="Meiryo UI" panose="020B0604030504040204" pitchFamily="50" charset="-128"/>
              </a:rPr>
              <a:t>React</a:t>
            </a:r>
            <a:r>
              <a:rPr kumimoji="1" lang="ja-JP" altLang="en-US" sz="2000" b="0" i="0" dirty="0">
                <a:solidFill>
                  <a:srgbClr val="333333"/>
                </a:solidFill>
                <a:effectLst/>
                <a:latin typeface="Meiryo UI" panose="020B0604030504040204" pitchFamily="50" charset="-128"/>
                <a:ea typeface="Meiryo UI" panose="020B0604030504040204" pitchFamily="50" charset="-128"/>
              </a:rPr>
              <a:t>用のルーティングライブラリである</a:t>
            </a:r>
            <a:r>
              <a:rPr kumimoji="1" lang="en-US" altLang="ja-JP" sz="2000" dirty="0">
                <a:highlight>
                  <a:srgbClr val="FFFF00"/>
                </a:highlight>
                <a:latin typeface="Meiryo UI" panose="020B0604030504040204" pitchFamily="50" charset="-128"/>
                <a:ea typeface="Meiryo UI" panose="020B0604030504040204" pitchFamily="50" charset="-128"/>
              </a:rPr>
              <a:t>React Router</a:t>
            </a:r>
            <a:r>
              <a:rPr kumimoji="1" lang="ja-JP" altLang="en-US" sz="2000" b="0" i="0" dirty="0">
                <a:solidFill>
                  <a:srgbClr val="333333"/>
                </a:solidFill>
                <a:effectLst/>
                <a:latin typeface="Meiryo UI" panose="020B0604030504040204" pitchFamily="50" charset="-128"/>
                <a:ea typeface="Meiryo UI" panose="020B0604030504040204" pitchFamily="50" charset="-128"/>
              </a:rPr>
              <a:t>を導入します。</a:t>
            </a:r>
            <a:endParaRPr kumimoji="1" lang="en-US" altLang="ja-JP" sz="2000" b="0" i="0" dirty="0">
              <a:solidFill>
                <a:srgbClr val="333333"/>
              </a:solidFill>
              <a:effectLst/>
              <a:latin typeface="Meiryo UI" panose="020B0604030504040204" pitchFamily="50" charset="-128"/>
              <a:ea typeface="Meiryo UI" panose="020B0604030504040204" pitchFamily="50" charset="-128"/>
            </a:endParaRPr>
          </a:p>
          <a:p>
            <a:pPr>
              <a:lnSpc>
                <a:spcPts val="3200"/>
              </a:lnSpc>
            </a:pPr>
            <a:endParaRPr kumimoji="1" lang="en-US" altLang="ja-JP" sz="2000" dirty="0">
              <a:solidFill>
                <a:srgbClr val="333333"/>
              </a:solidFill>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frontend</a:t>
            </a:r>
            <a:r>
              <a:rPr kumimoji="1" lang="ja-JP" altLang="en-US" sz="2000" dirty="0">
                <a:latin typeface="Meiryo UI" panose="020B0604030504040204" pitchFamily="50" charset="-128"/>
                <a:ea typeface="Meiryo UI" panose="020B0604030504040204" pitchFamily="50" charset="-128"/>
              </a:rPr>
              <a:t>ディレクトリで次のコマンドでインストールします。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a:t>
            </a:r>
            <a:r>
              <a:rPr kumimoji="1" lang="ja-JP" altLang="en-US" sz="2000" dirty="0">
                <a:highlight>
                  <a:srgbClr val="FFFF00"/>
                </a:highlight>
                <a:latin typeface="Meiryo UI" panose="020B0604030504040204" pitchFamily="50" charset="-128"/>
                <a:ea typeface="Meiryo UI" panose="020B0604030504040204" pitchFamily="50" charset="-128"/>
              </a:rPr>
              <a:t> </a:t>
            </a:r>
            <a:r>
              <a:rPr kumimoji="1" lang="en-US" altLang="ja-JP" sz="2000" dirty="0" err="1">
                <a:highlight>
                  <a:srgbClr val="FFFF00"/>
                </a:highlight>
                <a:latin typeface="Meiryo UI" panose="020B0604030504040204" pitchFamily="50" charset="-128"/>
                <a:ea typeface="Meiryo UI" panose="020B0604030504040204" pitchFamily="50" charset="-128"/>
              </a:rPr>
              <a:t>npm</a:t>
            </a:r>
            <a:r>
              <a:rPr kumimoji="1" lang="en-US" altLang="ja-JP" sz="2000" dirty="0">
                <a:highlight>
                  <a:srgbClr val="FFFF00"/>
                </a:highlight>
                <a:latin typeface="Meiryo UI" panose="020B0604030504040204" pitchFamily="50" charset="-128"/>
                <a:ea typeface="Meiryo UI" panose="020B0604030504040204" pitchFamily="50" charset="-128"/>
              </a:rPr>
              <a:t> install --save react-router-</a:t>
            </a:r>
            <a:r>
              <a:rPr kumimoji="1" lang="en-US" altLang="ja-JP" sz="2000" dirty="0" err="1">
                <a:highlight>
                  <a:srgbClr val="FFFF00"/>
                </a:highlight>
                <a:latin typeface="Meiryo UI" panose="020B0604030504040204" pitchFamily="50" charset="-128"/>
                <a:ea typeface="Meiryo UI" panose="020B0604030504040204" pitchFamily="50" charset="-128"/>
              </a:rPr>
              <a:t>dom</a:t>
            </a:r>
            <a:r>
              <a:rPr kumimoji="1" lang="en-US" altLang="ja-JP" sz="2000" dirty="0">
                <a:highlight>
                  <a:srgbClr val="FFFF00"/>
                </a:highlight>
                <a:latin typeface="Meiryo UI" panose="020B0604030504040204" pitchFamily="50" charset="-128"/>
                <a:ea typeface="Meiryo UI" panose="020B0604030504040204" pitchFamily="50" charset="-128"/>
              </a:rPr>
              <a:t> @types/react-router-dom</a:t>
            </a:r>
          </a:p>
          <a:p>
            <a:pPr>
              <a:lnSpc>
                <a:spcPts val="3200"/>
              </a:lnSpc>
            </a:pP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URL</a:t>
            </a:r>
            <a:r>
              <a:rPr kumimoji="1" lang="ja-JP" altLang="en-US" sz="2800" b="1" dirty="0">
                <a:latin typeface="Meiryo UI" panose="020B0604030504040204" pitchFamily="50" charset="-128"/>
                <a:ea typeface="Meiryo UI" panose="020B0604030504040204" pitchFamily="50" charset="-128"/>
              </a:rPr>
              <a:t>ルーティングの設定</a:t>
            </a:r>
          </a:p>
        </p:txBody>
      </p:sp>
      <p:sp>
        <p:nvSpPr>
          <p:cNvPr id="2" name="スライド番号プレースホルダー 1">
            <a:extLst>
              <a:ext uri="{FF2B5EF4-FFF2-40B4-BE49-F238E27FC236}">
                <a16:creationId xmlns:a16="http://schemas.microsoft.com/office/drawing/2014/main" id="{6866E8DB-5C93-4738-8E36-ECC321301B7D}"/>
              </a:ext>
            </a:extLst>
          </p:cNvPr>
          <p:cNvSpPr>
            <a:spLocks noGrp="1"/>
          </p:cNvSpPr>
          <p:nvPr>
            <p:ph type="sldNum" sz="quarter" idx="12"/>
          </p:nvPr>
        </p:nvSpPr>
        <p:spPr/>
        <p:txBody>
          <a:bodyPr/>
          <a:lstStyle/>
          <a:p>
            <a:fld id="{A783C381-2822-4F05-8A88-66F73725CF2D}" type="slidenum">
              <a:rPr kumimoji="1" lang="ja-JP" altLang="en-US" smtClean="0"/>
              <a:t>63</a:t>
            </a:fld>
            <a:endParaRPr kumimoji="1" lang="ja-JP" altLang="en-US"/>
          </a:p>
        </p:txBody>
      </p:sp>
    </p:spTree>
    <p:extLst>
      <p:ext uri="{BB962C8B-B14F-4D97-AF65-F5344CB8AC3E}">
        <p14:creationId xmlns:p14="http://schemas.microsoft.com/office/powerpoint/2010/main" val="326341143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1384995"/>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URL</a:t>
            </a:r>
            <a:r>
              <a:rPr kumimoji="1" lang="ja-JP" altLang="en-US" sz="2800" b="1" dirty="0">
                <a:latin typeface="Meiryo UI" panose="020B0604030504040204" pitchFamily="50" charset="-128"/>
                <a:ea typeface="Meiryo UI" panose="020B0604030504040204" pitchFamily="50" charset="-128"/>
              </a:rPr>
              <a:t>ルーティングの設定（ルーティングの定義）</a:t>
            </a:r>
            <a:endParaRPr kumimoji="1" lang="en-US" altLang="ja-JP" sz="2800" b="1" dirty="0">
              <a:latin typeface="Meiryo UI" panose="020B0604030504040204" pitchFamily="50" charset="-128"/>
              <a:ea typeface="Meiryo UI" panose="020B0604030504040204" pitchFamily="50" charset="-128"/>
            </a:endParaRPr>
          </a:p>
          <a:p>
            <a:endParaRPr kumimoji="1" lang="en-US" altLang="ja-JP" sz="2800" b="1" dirty="0">
              <a:latin typeface="Meiryo UI" panose="020B0604030504040204" pitchFamily="50" charset="-128"/>
              <a:ea typeface="Meiryo UI" panose="020B0604030504040204" pitchFamily="50" charset="-128"/>
            </a:endParaRPr>
          </a:p>
          <a:p>
            <a:r>
              <a:rPr kumimoji="1" lang="en-US" altLang="ja-JP" sz="2800" b="1" dirty="0" err="1">
                <a:latin typeface="Meiryo UI" panose="020B0604030504040204" pitchFamily="50" charset="-128"/>
                <a:ea typeface="Meiryo UI" panose="020B0604030504040204" pitchFamily="50" charset="-128"/>
              </a:rPr>
              <a:t>App.tsx</a:t>
            </a:r>
            <a:endParaRPr kumimoji="1" lang="ja-JP" altLang="en-US" sz="2800" b="1" dirty="0">
              <a:latin typeface="Meiryo UI" panose="020B0604030504040204" pitchFamily="50" charset="-128"/>
              <a:ea typeface="Meiryo UI" panose="020B0604030504040204" pitchFamily="50" charset="-128"/>
            </a:endParaRPr>
          </a:p>
        </p:txBody>
      </p:sp>
      <p:sp>
        <p:nvSpPr>
          <p:cNvPr id="2" name="スライド番号プレースホルダー 1">
            <a:extLst>
              <a:ext uri="{FF2B5EF4-FFF2-40B4-BE49-F238E27FC236}">
                <a16:creationId xmlns:a16="http://schemas.microsoft.com/office/drawing/2014/main" id="{435A61F5-0516-490F-AACB-1B2D7365F7DC}"/>
              </a:ext>
            </a:extLst>
          </p:cNvPr>
          <p:cNvSpPr>
            <a:spLocks noGrp="1"/>
          </p:cNvSpPr>
          <p:nvPr>
            <p:ph type="sldNum" sz="quarter" idx="12"/>
          </p:nvPr>
        </p:nvSpPr>
        <p:spPr/>
        <p:txBody>
          <a:bodyPr/>
          <a:lstStyle/>
          <a:p>
            <a:fld id="{A783C381-2822-4F05-8A88-66F73725CF2D}" type="slidenum">
              <a:rPr kumimoji="1" lang="ja-JP" altLang="en-US" smtClean="0"/>
              <a:t>64</a:t>
            </a:fld>
            <a:endParaRPr kumimoji="1" lang="ja-JP" altLang="en-US"/>
          </a:p>
        </p:txBody>
      </p:sp>
      <p:sp>
        <p:nvSpPr>
          <p:cNvPr id="8" name="テキスト ボックス 7">
            <a:extLst>
              <a:ext uri="{FF2B5EF4-FFF2-40B4-BE49-F238E27FC236}">
                <a16:creationId xmlns:a16="http://schemas.microsoft.com/office/drawing/2014/main" id="{A95694D3-3553-41D5-AD3D-6328808503D5}"/>
              </a:ext>
            </a:extLst>
          </p:cNvPr>
          <p:cNvSpPr txBox="1"/>
          <p:nvPr/>
        </p:nvSpPr>
        <p:spPr>
          <a:xfrm>
            <a:off x="554474" y="1867901"/>
            <a:ext cx="4416360" cy="4339650"/>
          </a:xfrm>
          <a:prstGeom prst="rect">
            <a:avLst/>
          </a:prstGeom>
          <a:solidFill>
            <a:schemeClr val="accent3">
              <a:lumMod val="20000"/>
              <a:lumOff val="80000"/>
            </a:schemeClr>
          </a:solidFill>
        </p:spPr>
        <p:txBody>
          <a:bodyPr wrap="square" bIns="0" rtlCol="0">
            <a:spAutoFit/>
          </a:bodyPr>
          <a:lstStyle/>
          <a:p>
            <a:r>
              <a:rPr lang="en-US" altLang="ja-JP" sz="900" dirty="0">
                <a:solidFill>
                  <a:schemeClr val="bg1">
                    <a:lumMod val="65000"/>
                  </a:schemeClr>
                </a:solidFill>
                <a:effectLst/>
                <a:latin typeface="Consolas" panose="020B0609020204030204" pitchFamily="49" charset="0"/>
              </a:rPr>
              <a:t>import React from 'react';</a:t>
            </a:r>
          </a:p>
          <a:p>
            <a:r>
              <a:rPr lang="en-US" altLang="ja-JP" sz="900" dirty="0">
                <a:solidFill>
                  <a:srgbClr val="B052A1"/>
                </a:solidFill>
                <a:effectLst/>
                <a:latin typeface="Consolas" panose="020B0609020204030204" pitchFamily="49" charset="0"/>
              </a:rPr>
              <a:t>import</a:t>
            </a:r>
            <a:r>
              <a:rPr lang="en-US" altLang="ja-JP" sz="900" dirty="0">
                <a:solidFill>
                  <a:srgbClr val="1A1A1A"/>
                </a:solidFill>
                <a:effectLst/>
                <a:latin typeface="Consolas" panose="020B0609020204030204" pitchFamily="49" charset="0"/>
              </a:rPr>
              <a:t> { </a:t>
            </a:r>
            <a:r>
              <a:rPr lang="en-US" altLang="ja-JP" sz="900" dirty="0" err="1">
                <a:solidFill>
                  <a:srgbClr val="3778B7"/>
                </a:solidFill>
                <a:effectLst/>
                <a:latin typeface="Consolas" panose="020B0609020204030204" pitchFamily="49" charset="0"/>
              </a:rPr>
              <a:t>BrowserRouter</a:t>
            </a:r>
            <a:r>
              <a:rPr lang="en-US" altLang="ja-JP" sz="900" dirty="0">
                <a:solidFill>
                  <a:srgbClr val="1A1A1A"/>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Route</a:t>
            </a:r>
            <a:r>
              <a:rPr lang="en-US" altLang="ja-JP" sz="900" dirty="0">
                <a:solidFill>
                  <a:srgbClr val="1A1A1A"/>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Switch</a:t>
            </a:r>
            <a:r>
              <a:rPr lang="en-US" altLang="ja-JP" sz="900" dirty="0">
                <a:solidFill>
                  <a:srgbClr val="1A1A1A"/>
                </a:solidFill>
                <a:effectLst/>
                <a:latin typeface="Consolas" panose="020B0609020204030204" pitchFamily="49" charset="0"/>
              </a:rPr>
              <a:t> } </a:t>
            </a:r>
            <a:r>
              <a:rPr lang="en-US" altLang="ja-JP" sz="900" dirty="0">
                <a:solidFill>
                  <a:srgbClr val="B052A1"/>
                </a:solidFill>
                <a:effectLst/>
                <a:latin typeface="Consolas" panose="020B0609020204030204" pitchFamily="49" charset="0"/>
              </a:rPr>
              <a:t>from</a:t>
            </a:r>
            <a:r>
              <a:rPr lang="en-US" altLang="ja-JP" sz="900" dirty="0">
                <a:solidFill>
                  <a:srgbClr val="1A1A1A"/>
                </a:solidFill>
                <a:effectLst/>
                <a:latin typeface="Consolas" panose="020B0609020204030204" pitchFamily="49" charset="0"/>
              </a:rPr>
              <a:t> </a:t>
            </a:r>
            <a:r>
              <a:rPr lang="en-US" altLang="ja-JP" sz="900" dirty="0">
                <a:solidFill>
                  <a:srgbClr val="428226"/>
                </a:solidFill>
                <a:effectLst/>
                <a:latin typeface="Consolas" panose="020B0609020204030204" pitchFamily="49" charset="0"/>
              </a:rPr>
              <a:t>'react-router-</a:t>
            </a:r>
            <a:r>
              <a:rPr lang="en-US" altLang="ja-JP" sz="900" dirty="0" err="1">
                <a:solidFill>
                  <a:srgbClr val="428226"/>
                </a:solidFill>
                <a:effectLst/>
                <a:latin typeface="Consolas" panose="020B0609020204030204" pitchFamily="49" charset="0"/>
              </a:rPr>
              <a:t>dom</a:t>
            </a:r>
            <a:r>
              <a:rPr lang="en-US" altLang="ja-JP" sz="900" dirty="0">
                <a:solidFill>
                  <a:srgbClr val="428226"/>
                </a:solidFill>
                <a:effectLst/>
                <a:latin typeface="Consolas" panose="020B0609020204030204" pitchFamily="49" charset="0"/>
              </a:rPr>
              <a:t>'</a:t>
            </a:r>
            <a:r>
              <a:rPr lang="en-US" altLang="ja-JP" sz="900" dirty="0">
                <a:solidFill>
                  <a:srgbClr val="1A1A1A"/>
                </a:solidFill>
                <a:effectLst/>
                <a:latin typeface="Consolas" panose="020B0609020204030204" pitchFamily="49" charset="0"/>
              </a:rPr>
              <a:t>;</a:t>
            </a:r>
          </a:p>
          <a:p>
            <a:r>
              <a:rPr lang="en-US" altLang="ja-JP" sz="900" dirty="0">
                <a:solidFill>
                  <a:schemeClr val="bg1">
                    <a:lumMod val="65000"/>
                  </a:schemeClr>
                </a:solidFill>
                <a:effectLst/>
                <a:latin typeface="Consolas" panose="020B0609020204030204" pitchFamily="49" charset="0"/>
              </a:rPr>
              <a:t>import './App.css';</a:t>
            </a:r>
          </a:p>
          <a:p>
            <a:r>
              <a:rPr lang="en-US" altLang="ja-JP" sz="900" dirty="0">
                <a:solidFill>
                  <a:schemeClr val="bg1">
                    <a:lumMod val="65000"/>
                  </a:schemeClr>
                </a:solidFill>
                <a:effectLst/>
                <a:latin typeface="Consolas" panose="020B0609020204030204" pitchFamily="49" charset="0"/>
              </a:rPr>
              <a:t>import { Login } from './components/Login';</a:t>
            </a:r>
          </a:p>
          <a:p>
            <a:r>
              <a:rPr lang="en-US" altLang="ja-JP" sz="900" dirty="0">
                <a:solidFill>
                  <a:schemeClr val="bg1">
                    <a:lumMod val="65000"/>
                  </a:schemeClr>
                </a:solidFill>
                <a:effectLst/>
                <a:latin typeface="Consolas" panose="020B0609020204030204" pitchFamily="49" charset="0"/>
              </a:rPr>
              <a:t>import { </a:t>
            </a:r>
            <a:r>
              <a:rPr lang="en-US" altLang="ja-JP" sz="900" dirty="0" err="1">
                <a:solidFill>
                  <a:schemeClr val="bg1">
                    <a:lumMod val="65000"/>
                  </a:schemeClr>
                </a:solidFill>
                <a:effectLst/>
                <a:latin typeface="Consolas" panose="020B0609020204030204" pitchFamily="49" charset="0"/>
              </a:rPr>
              <a:t>NavigationHeader</a:t>
            </a:r>
            <a:r>
              <a:rPr lang="en-US" altLang="ja-JP" sz="900" dirty="0">
                <a:solidFill>
                  <a:schemeClr val="bg1">
                    <a:lumMod val="65000"/>
                  </a:schemeClr>
                </a:solidFill>
                <a:effectLst/>
                <a:latin typeface="Consolas" panose="020B0609020204030204" pitchFamily="49" charset="0"/>
              </a:rPr>
              <a:t> } from './components/</a:t>
            </a:r>
            <a:r>
              <a:rPr lang="en-US" altLang="ja-JP" sz="900" dirty="0" err="1">
                <a:solidFill>
                  <a:schemeClr val="bg1">
                    <a:lumMod val="65000"/>
                  </a:schemeClr>
                </a:solidFill>
                <a:effectLst/>
                <a:latin typeface="Consolas" panose="020B0609020204030204" pitchFamily="49" charset="0"/>
              </a:rPr>
              <a:t>NavigationHeader</a:t>
            </a:r>
            <a:r>
              <a:rPr lang="en-US" altLang="ja-JP" sz="900" dirty="0">
                <a:solidFill>
                  <a:schemeClr val="bg1">
                    <a:lumMod val="65000"/>
                  </a:schemeClr>
                </a:solidFill>
                <a:effectLst/>
                <a:latin typeface="Consolas" panose="020B0609020204030204" pitchFamily="49" charset="0"/>
              </a:rPr>
              <a:t>';</a:t>
            </a:r>
          </a:p>
          <a:p>
            <a:r>
              <a:rPr lang="en-US" altLang="ja-JP" sz="900" dirty="0">
                <a:solidFill>
                  <a:schemeClr val="bg1">
                    <a:lumMod val="65000"/>
                  </a:schemeClr>
                </a:solidFill>
                <a:effectLst/>
                <a:latin typeface="Consolas" panose="020B0609020204030204" pitchFamily="49" charset="0"/>
              </a:rPr>
              <a:t>import { Signup } from './components/Signup';</a:t>
            </a:r>
          </a:p>
          <a:p>
            <a:r>
              <a:rPr lang="en-US" altLang="ja-JP" sz="900" dirty="0">
                <a:solidFill>
                  <a:schemeClr val="bg1">
                    <a:lumMod val="65000"/>
                  </a:schemeClr>
                </a:solidFill>
                <a:effectLst/>
                <a:latin typeface="Consolas" panose="020B0609020204030204" pitchFamily="49" charset="0"/>
              </a:rPr>
              <a:t>import { </a:t>
            </a:r>
            <a:r>
              <a:rPr lang="en-US" altLang="ja-JP" sz="900" dirty="0" err="1">
                <a:solidFill>
                  <a:schemeClr val="bg1">
                    <a:lumMod val="65000"/>
                  </a:schemeClr>
                </a:solidFill>
                <a:effectLst/>
                <a:latin typeface="Consolas" panose="020B0609020204030204" pitchFamily="49" charset="0"/>
              </a:rPr>
              <a:t>TodoBoard</a:t>
            </a:r>
            <a:r>
              <a:rPr lang="en-US" altLang="ja-JP" sz="900" dirty="0">
                <a:solidFill>
                  <a:schemeClr val="bg1">
                    <a:lumMod val="65000"/>
                  </a:schemeClr>
                </a:solidFill>
                <a:effectLst/>
                <a:latin typeface="Consolas" panose="020B0609020204030204" pitchFamily="49" charset="0"/>
              </a:rPr>
              <a:t> } from './components/</a:t>
            </a:r>
            <a:r>
              <a:rPr lang="en-US" altLang="ja-JP" sz="900" dirty="0" err="1">
                <a:solidFill>
                  <a:schemeClr val="bg1">
                    <a:lumMod val="65000"/>
                  </a:schemeClr>
                </a:solidFill>
                <a:effectLst/>
                <a:latin typeface="Consolas" panose="020B0609020204030204" pitchFamily="49" charset="0"/>
              </a:rPr>
              <a:t>TodoBoard</a:t>
            </a:r>
            <a:r>
              <a:rPr lang="en-US" altLang="ja-JP" sz="900" dirty="0">
                <a:solidFill>
                  <a:schemeClr val="bg1">
                    <a:lumMod val="65000"/>
                  </a:schemeClr>
                </a:solidFill>
                <a:effectLst/>
                <a:latin typeface="Consolas" panose="020B0609020204030204" pitchFamily="49" charset="0"/>
              </a:rPr>
              <a:t>';</a:t>
            </a:r>
          </a:p>
          <a:p>
            <a:r>
              <a:rPr lang="en-US" altLang="ja-JP" sz="900" dirty="0">
                <a:solidFill>
                  <a:schemeClr val="bg1">
                    <a:lumMod val="65000"/>
                  </a:schemeClr>
                </a:solidFill>
                <a:effectLst/>
                <a:latin typeface="Consolas" panose="020B0609020204030204" pitchFamily="49" charset="0"/>
              </a:rPr>
              <a:t>import { Welcome } from './components/Welcome';</a:t>
            </a:r>
          </a:p>
          <a:p>
            <a:br>
              <a:rPr lang="en-US" altLang="ja-JP" sz="900" dirty="0">
                <a:solidFill>
                  <a:schemeClr val="bg1">
                    <a:lumMod val="65000"/>
                  </a:schemeClr>
                </a:solidFill>
                <a:effectLst/>
                <a:latin typeface="Consolas" panose="020B0609020204030204" pitchFamily="49" charset="0"/>
              </a:rPr>
            </a:br>
            <a:r>
              <a:rPr lang="en-US" altLang="ja-JP" sz="900" dirty="0">
                <a:solidFill>
                  <a:schemeClr val="bg1">
                    <a:lumMod val="65000"/>
                  </a:schemeClr>
                </a:solidFill>
                <a:effectLst/>
                <a:latin typeface="Consolas" panose="020B0609020204030204" pitchFamily="49" charset="0"/>
              </a:rPr>
              <a:t>function App() {</a:t>
            </a:r>
          </a:p>
          <a:p>
            <a:r>
              <a:rPr lang="en-US" altLang="ja-JP" sz="900" dirty="0">
                <a:solidFill>
                  <a:schemeClr val="bg1">
                    <a:lumMod val="65000"/>
                  </a:schemeClr>
                </a:solidFill>
                <a:effectLst/>
                <a:latin typeface="Consolas" panose="020B0609020204030204" pitchFamily="49" charset="0"/>
              </a:rPr>
              <a:t>  return (</a:t>
            </a:r>
          </a:p>
          <a:p>
            <a:r>
              <a:rPr lang="en-US" altLang="ja-JP" sz="900" dirty="0">
                <a:solidFill>
                  <a:srgbClr val="1A1A1A"/>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a:t>
            </a:r>
            <a:r>
              <a:rPr lang="en-US" altLang="ja-JP" sz="900" dirty="0" err="1">
                <a:solidFill>
                  <a:srgbClr val="428226"/>
                </a:solidFill>
                <a:effectLst/>
                <a:latin typeface="Consolas" panose="020B0609020204030204" pitchFamily="49" charset="0"/>
              </a:rPr>
              <a:t>BrowserRouter</a:t>
            </a:r>
            <a:r>
              <a:rPr lang="en-US" altLang="ja-JP" sz="900" dirty="0">
                <a:solidFill>
                  <a:srgbClr val="3778B7"/>
                </a:solidFill>
                <a:effectLst/>
                <a:latin typeface="Consolas" panose="020B0609020204030204" pitchFamily="49" charset="0"/>
              </a:rPr>
              <a:t>&gt;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a:t>
            </a:r>
            <a:r>
              <a:rPr lang="en-US" altLang="ja-JP" sz="900" dirty="0" err="1">
                <a:solidFill>
                  <a:srgbClr val="428226"/>
                </a:solidFill>
                <a:effectLst/>
                <a:latin typeface="Consolas" panose="020B0609020204030204" pitchFamily="49" charset="0"/>
              </a:rPr>
              <a:t>NavigationHeader</a:t>
            </a:r>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a:t>
            </a:r>
            <a:r>
              <a:rPr lang="en-US" altLang="ja-JP" sz="900" dirty="0">
                <a:solidFill>
                  <a:srgbClr val="428226"/>
                </a:solidFill>
                <a:effectLst/>
                <a:latin typeface="Consolas" panose="020B0609020204030204" pitchFamily="49" charset="0"/>
              </a:rPr>
              <a:t>Switch</a:t>
            </a:r>
            <a:r>
              <a:rPr lang="en-US" altLang="ja-JP" sz="900" dirty="0">
                <a:solidFill>
                  <a:srgbClr val="3778B7"/>
                </a:solidFill>
                <a:effectLst/>
                <a:latin typeface="Consolas" panose="020B0609020204030204" pitchFamily="49" charset="0"/>
              </a:rPr>
              <a:t>&gt;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a:t>
            </a:r>
            <a:r>
              <a:rPr lang="en-US" altLang="ja-JP" sz="900" dirty="0">
                <a:solidFill>
                  <a:srgbClr val="428226"/>
                </a:solidFill>
                <a:effectLst/>
                <a:latin typeface="Consolas" panose="020B0609020204030204" pitchFamily="49" charset="0"/>
              </a:rPr>
              <a:t>Route </a:t>
            </a:r>
            <a:r>
              <a:rPr lang="en-US" altLang="ja-JP" sz="900" dirty="0">
                <a:solidFill>
                  <a:srgbClr val="B052A1"/>
                </a:solidFill>
                <a:effectLst/>
                <a:latin typeface="Consolas" panose="020B0609020204030204" pitchFamily="49" charset="0"/>
              </a:rPr>
              <a:t>exact</a:t>
            </a:r>
            <a:r>
              <a:rPr lang="en-US" altLang="ja-JP" sz="900" dirty="0">
                <a:solidFill>
                  <a:srgbClr val="428226"/>
                </a:solidFill>
                <a:effectLst/>
                <a:latin typeface="Consolas" panose="020B0609020204030204" pitchFamily="49" charset="0"/>
              </a:rPr>
              <a:t> </a:t>
            </a:r>
            <a:r>
              <a:rPr lang="en-US" altLang="ja-JP" sz="900" dirty="0">
                <a:solidFill>
                  <a:srgbClr val="B052A1"/>
                </a:solidFill>
                <a:effectLst/>
                <a:latin typeface="Consolas" panose="020B0609020204030204" pitchFamily="49" charset="0"/>
              </a:rPr>
              <a:t>path</a:t>
            </a:r>
            <a:r>
              <a:rPr lang="en-US" altLang="ja-JP" sz="900" dirty="0">
                <a:solidFill>
                  <a:srgbClr val="A56416"/>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"/board"</a:t>
            </a:r>
            <a:r>
              <a:rPr lang="en-US" altLang="ja-JP" sz="900" dirty="0">
                <a:solidFill>
                  <a:srgbClr val="3778B7"/>
                </a:solidFill>
                <a:effectLst/>
                <a:latin typeface="Consolas" panose="020B0609020204030204" pitchFamily="49" charset="0"/>
              </a:rPr>
              <a:t>&gt;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a:t>
            </a:r>
            <a:r>
              <a:rPr lang="en-US" altLang="ja-JP" sz="900" dirty="0" err="1">
                <a:solidFill>
                  <a:srgbClr val="428226"/>
                </a:solidFill>
                <a:effectLst/>
                <a:latin typeface="Consolas" panose="020B0609020204030204" pitchFamily="49" charset="0"/>
              </a:rPr>
              <a:t>TodoBoard</a:t>
            </a:r>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a:t>
            </a:r>
            <a:r>
              <a:rPr lang="en-US" altLang="ja-JP" sz="900" dirty="0">
                <a:solidFill>
                  <a:srgbClr val="428226"/>
                </a:solidFill>
                <a:effectLst/>
                <a:latin typeface="Consolas" panose="020B0609020204030204" pitchFamily="49" charset="0"/>
              </a:rPr>
              <a:t>Route</a:t>
            </a:r>
            <a:r>
              <a:rPr lang="en-US" altLang="ja-JP" sz="900" dirty="0">
                <a:solidFill>
                  <a:srgbClr val="3778B7"/>
                </a:solidFill>
                <a:effectLst/>
                <a:latin typeface="Consolas" panose="020B0609020204030204" pitchFamily="49" charset="0"/>
              </a:rPr>
              <a:t>&gt;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a:t>
            </a:r>
            <a:r>
              <a:rPr lang="en-US" altLang="ja-JP" sz="900" dirty="0">
                <a:solidFill>
                  <a:srgbClr val="428226"/>
                </a:solidFill>
                <a:effectLst/>
                <a:latin typeface="Consolas" panose="020B0609020204030204" pitchFamily="49" charset="0"/>
              </a:rPr>
              <a:t>Route </a:t>
            </a:r>
            <a:r>
              <a:rPr lang="en-US" altLang="ja-JP" sz="900" dirty="0">
                <a:solidFill>
                  <a:srgbClr val="B052A1"/>
                </a:solidFill>
                <a:effectLst/>
                <a:latin typeface="Consolas" panose="020B0609020204030204" pitchFamily="49" charset="0"/>
              </a:rPr>
              <a:t>exact</a:t>
            </a:r>
            <a:r>
              <a:rPr lang="en-US" altLang="ja-JP" sz="900" dirty="0">
                <a:solidFill>
                  <a:srgbClr val="428226"/>
                </a:solidFill>
                <a:effectLst/>
                <a:latin typeface="Consolas" panose="020B0609020204030204" pitchFamily="49" charset="0"/>
              </a:rPr>
              <a:t> </a:t>
            </a:r>
            <a:r>
              <a:rPr lang="en-US" altLang="ja-JP" sz="900" dirty="0">
                <a:solidFill>
                  <a:srgbClr val="B052A1"/>
                </a:solidFill>
                <a:effectLst/>
                <a:latin typeface="Consolas" panose="020B0609020204030204" pitchFamily="49" charset="0"/>
              </a:rPr>
              <a:t>path</a:t>
            </a:r>
            <a:r>
              <a:rPr lang="en-US" altLang="ja-JP" sz="900" dirty="0">
                <a:solidFill>
                  <a:srgbClr val="A56416"/>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"/signup"</a:t>
            </a:r>
            <a:r>
              <a:rPr lang="en-US" altLang="ja-JP" sz="900" dirty="0">
                <a:solidFill>
                  <a:srgbClr val="3778B7"/>
                </a:solidFill>
                <a:effectLst/>
                <a:latin typeface="Consolas" panose="020B0609020204030204" pitchFamily="49" charset="0"/>
              </a:rPr>
              <a:t>&gt;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a:t>
            </a:r>
            <a:r>
              <a:rPr lang="en-US" altLang="ja-JP" sz="900" dirty="0">
                <a:solidFill>
                  <a:srgbClr val="428226"/>
                </a:solidFill>
                <a:effectLst/>
                <a:latin typeface="Consolas" panose="020B0609020204030204" pitchFamily="49" charset="0"/>
              </a:rPr>
              <a:t>Signup </a:t>
            </a:r>
            <a:r>
              <a:rPr lang="en-US" altLang="ja-JP" sz="900" dirty="0">
                <a:solidFill>
                  <a:srgbClr val="3778B7"/>
                </a:solidFill>
                <a:effectLst/>
                <a:latin typeface="Consolas" panose="020B0609020204030204" pitchFamily="49" charset="0"/>
              </a:rPr>
              <a:t>/&gt;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a:t>
            </a:r>
            <a:r>
              <a:rPr lang="en-US" altLang="ja-JP" sz="900" dirty="0">
                <a:solidFill>
                  <a:srgbClr val="428226"/>
                </a:solidFill>
                <a:effectLst/>
                <a:latin typeface="Consolas" panose="020B0609020204030204" pitchFamily="49" charset="0"/>
              </a:rPr>
              <a:t>Route</a:t>
            </a:r>
            <a:r>
              <a:rPr lang="en-US" altLang="ja-JP" sz="900" dirty="0">
                <a:solidFill>
                  <a:srgbClr val="3778B7"/>
                </a:solidFill>
                <a:effectLst/>
                <a:latin typeface="Consolas" panose="020B0609020204030204" pitchFamily="49" charset="0"/>
              </a:rPr>
              <a:t>&gt;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a:t>
            </a:r>
            <a:r>
              <a:rPr lang="en-US" altLang="ja-JP" sz="900" dirty="0">
                <a:solidFill>
                  <a:srgbClr val="428226"/>
                </a:solidFill>
                <a:effectLst/>
                <a:latin typeface="Consolas" panose="020B0609020204030204" pitchFamily="49" charset="0"/>
              </a:rPr>
              <a:t>Route </a:t>
            </a:r>
            <a:r>
              <a:rPr lang="en-US" altLang="ja-JP" sz="900" dirty="0">
                <a:solidFill>
                  <a:srgbClr val="B052A1"/>
                </a:solidFill>
                <a:effectLst/>
                <a:latin typeface="Consolas" panose="020B0609020204030204" pitchFamily="49" charset="0"/>
              </a:rPr>
              <a:t>exact</a:t>
            </a:r>
            <a:r>
              <a:rPr lang="en-US" altLang="ja-JP" sz="900" dirty="0">
                <a:solidFill>
                  <a:srgbClr val="428226"/>
                </a:solidFill>
                <a:effectLst/>
                <a:latin typeface="Consolas" panose="020B0609020204030204" pitchFamily="49" charset="0"/>
              </a:rPr>
              <a:t> </a:t>
            </a:r>
            <a:r>
              <a:rPr lang="en-US" altLang="ja-JP" sz="900" dirty="0">
                <a:solidFill>
                  <a:srgbClr val="B052A1"/>
                </a:solidFill>
                <a:effectLst/>
                <a:latin typeface="Consolas" panose="020B0609020204030204" pitchFamily="49" charset="0"/>
              </a:rPr>
              <a:t>path</a:t>
            </a:r>
            <a:r>
              <a:rPr lang="en-US" altLang="ja-JP" sz="900" dirty="0">
                <a:solidFill>
                  <a:srgbClr val="A56416"/>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"/login"</a:t>
            </a:r>
            <a:r>
              <a:rPr lang="en-US" altLang="ja-JP" sz="900" dirty="0">
                <a:solidFill>
                  <a:srgbClr val="3778B7"/>
                </a:solidFill>
                <a:effectLst/>
                <a:latin typeface="Consolas" panose="020B0609020204030204" pitchFamily="49" charset="0"/>
              </a:rPr>
              <a:t>&gt;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a:t>
            </a:r>
            <a:r>
              <a:rPr lang="en-US" altLang="ja-JP" sz="900" dirty="0">
                <a:solidFill>
                  <a:srgbClr val="428226"/>
                </a:solidFill>
                <a:effectLst/>
                <a:latin typeface="Consolas" panose="020B0609020204030204" pitchFamily="49" charset="0"/>
              </a:rPr>
              <a:t>Login </a:t>
            </a:r>
            <a:r>
              <a:rPr lang="en-US" altLang="ja-JP" sz="900" dirty="0">
                <a:solidFill>
                  <a:srgbClr val="3778B7"/>
                </a:solidFill>
                <a:effectLst/>
                <a:latin typeface="Consolas" panose="020B0609020204030204" pitchFamily="49" charset="0"/>
              </a:rPr>
              <a:t>/&gt;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a:t>
            </a:r>
            <a:r>
              <a:rPr lang="en-US" altLang="ja-JP" sz="900" dirty="0">
                <a:solidFill>
                  <a:srgbClr val="428226"/>
                </a:solidFill>
                <a:effectLst/>
                <a:latin typeface="Consolas" panose="020B0609020204030204" pitchFamily="49" charset="0"/>
              </a:rPr>
              <a:t>Route</a:t>
            </a:r>
            <a:r>
              <a:rPr lang="en-US" altLang="ja-JP" sz="900" dirty="0">
                <a:solidFill>
                  <a:srgbClr val="3778B7"/>
                </a:solidFill>
                <a:effectLst/>
                <a:latin typeface="Consolas" panose="020B0609020204030204" pitchFamily="49" charset="0"/>
              </a:rPr>
              <a:t>&gt;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a:t>
            </a:r>
            <a:r>
              <a:rPr lang="en-US" altLang="ja-JP" sz="900" dirty="0">
                <a:solidFill>
                  <a:srgbClr val="428226"/>
                </a:solidFill>
                <a:effectLst/>
                <a:latin typeface="Consolas" panose="020B0609020204030204" pitchFamily="49" charset="0"/>
              </a:rPr>
              <a:t>Route </a:t>
            </a:r>
            <a:r>
              <a:rPr lang="en-US" altLang="ja-JP" sz="900" dirty="0">
                <a:solidFill>
                  <a:srgbClr val="B052A1"/>
                </a:solidFill>
                <a:effectLst/>
                <a:latin typeface="Consolas" panose="020B0609020204030204" pitchFamily="49" charset="0"/>
              </a:rPr>
              <a:t>exact</a:t>
            </a:r>
            <a:r>
              <a:rPr lang="en-US" altLang="ja-JP" sz="900" dirty="0">
                <a:solidFill>
                  <a:srgbClr val="428226"/>
                </a:solidFill>
                <a:effectLst/>
                <a:latin typeface="Consolas" panose="020B0609020204030204" pitchFamily="49" charset="0"/>
              </a:rPr>
              <a:t> </a:t>
            </a:r>
            <a:r>
              <a:rPr lang="en-US" altLang="ja-JP" sz="900" dirty="0">
                <a:solidFill>
                  <a:srgbClr val="B052A1"/>
                </a:solidFill>
                <a:effectLst/>
                <a:latin typeface="Consolas" panose="020B0609020204030204" pitchFamily="49" charset="0"/>
              </a:rPr>
              <a:t>path</a:t>
            </a:r>
            <a:r>
              <a:rPr lang="en-US" altLang="ja-JP" sz="900" dirty="0">
                <a:solidFill>
                  <a:srgbClr val="A56416"/>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a:t>
            </a:r>
            <a:r>
              <a:rPr lang="en-US" altLang="ja-JP" sz="900" dirty="0">
                <a:solidFill>
                  <a:srgbClr val="3778B7"/>
                </a:solidFill>
                <a:effectLst/>
                <a:latin typeface="Consolas" panose="020B0609020204030204" pitchFamily="49" charset="0"/>
              </a:rPr>
              <a:t>&gt;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a:t>
            </a:r>
            <a:r>
              <a:rPr lang="en-US" altLang="ja-JP" sz="900" dirty="0">
                <a:solidFill>
                  <a:srgbClr val="428226"/>
                </a:solidFill>
                <a:effectLst/>
                <a:latin typeface="Consolas" panose="020B0609020204030204" pitchFamily="49" charset="0"/>
              </a:rPr>
              <a:t>Welcome </a:t>
            </a:r>
            <a:r>
              <a:rPr lang="en-US" altLang="ja-JP" sz="900" dirty="0">
                <a:solidFill>
                  <a:srgbClr val="3778B7"/>
                </a:solidFill>
                <a:effectLst/>
                <a:latin typeface="Consolas" panose="020B0609020204030204" pitchFamily="49" charset="0"/>
              </a:rPr>
              <a:t>/&gt;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a:t>
            </a:r>
            <a:r>
              <a:rPr lang="en-US" altLang="ja-JP" sz="900" dirty="0">
                <a:solidFill>
                  <a:srgbClr val="428226"/>
                </a:solidFill>
                <a:effectLst/>
                <a:latin typeface="Consolas" panose="020B0609020204030204" pitchFamily="49" charset="0"/>
              </a:rPr>
              <a:t>Route</a:t>
            </a:r>
            <a:r>
              <a:rPr lang="en-US" altLang="ja-JP" sz="900" dirty="0">
                <a:solidFill>
                  <a:srgbClr val="3778B7"/>
                </a:solidFill>
                <a:effectLst/>
                <a:latin typeface="Consolas" panose="020B0609020204030204" pitchFamily="49" charset="0"/>
              </a:rPr>
              <a:t>&gt;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a:t>
            </a:r>
            <a:r>
              <a:rPr lang="en-US" altLang="ja-JP" sz="900" dirty="0">
                <a:solidFill>
                  <a:srgbClr val="428226"/>
                </a:solidFill>
                <a:effectLst/>
                <a:latin typeface="Consolas" panose="020B0609020204030204" pitchFamily="49" charset="0"/>
              </a:rPr>
              <a:t>Switch</a:t>
            </a:r>
            <a:r>
              <a:rPr lang="en-US" altLang="ja-JP" sz="900" dirty="0">
                <a:solidFill>
                  <a:srgbClr val="3778B7"/>
                </a:solidFill>
                <a:effectLst/>
                <a:latin typeface="Consolas" panose="020B0609020204030204" pitchFamily="49" charset="0"/>
              </a:rPr>
              <a:t>&gt;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a:t>
            </a:r>
            <a:r>
              <a:rPr lang="en-US" altLang="ja-JP" sz="900" dirty="0" err="1">
                <a:solidFill>
                  <a:srgbClr val="428226"/>
                </a:solidFill>
                <a:effectLst/>
                <a:latin typeface="Consolas" panose="020B0609020204030204" pitchFamily="49" charset="0"/>
              </a:rPr>
              <a:t>BrowserRouter</a:t>
            </a:r>
            <a:r>
              <a:rPr lang="en-US" altLang="ja-JP" sz="900" dirty="0">
                <a:solidFill>
                  <a:srgbClr val="3778B7"/>
                </a:solidFill>
                <a:effectLst/>
                <a:latin typeface="Consolas" panose="020B0609020204030204" pitchFamily="49" charset="0"/>
              </a:rPr>
              <a:t>&gt;</a:t>
            </a:r>
            <a:endParaRPr lang="en-US" altLang="ja-JP" sz="900" dirty="0">
              <a:solidFill>
                <a:srgbClr val="1A1A1A"/>
              </a:solidFill>
              <a:effectLst/>
              <a:latin typeface="Consolas" panose="020B0609020204030204" pitchFamily="49" charset="0"/>
            </a:endParaRPr>
          </a:p>
          <a:p>
            <a:r>
              <a:rPr lang="en-US" altLang="ja-JP" sz="900" dirty="0">
                <a:solidFill>
                  <a:schemeClr val="bg1">
                    <a:lumMod val="65000"/>
                  </a:schemeClr>
                </a:solidFill>
                <a:effectLst/>
                <a:latin typeface="Consolas" panose="020B0609020204030204" pitchFamily="49" charset="0"/>
              </a:rPr>
              <a:t>  );</a:t>
            </a:r>
          </a:p>
          <a:p>
            <a:r>
              <a:rPr lang="en-US" altLang="ja-JP" sz="900" dirty="0">
                <a:solidFill>
                  <a:schemeClr val="bg1">
                    <a:lumMod val="65000"/>
                  </a:schemeClr>
                </a:solidFill>
                <a:effectLst/>
                <a:latin typeface="Consolas" panose="020B0609020204030204" pitchFamily="49" charset="0"/>
              </a:rPr>
              <a:t>}</a:t>
            </a:r>
          </a:p>
          <a:p>
            <a:r>
              <a:rPr lang="en-US" altLang="ja-JP" sz="900" dirty="0">
                <a:solidFill>
                  <a:schemeClr val="bg1">
                    <a:lumMod val="65000"/>
                  </a:schemeClr>
                </a:solidFill>
                <a:effectLst/>
                <a:latin typeface="Consolas" panose="020B0609020204030204" pitchFamily="49" charset="0"/>
              </a:rPr>
              <a:t>export default App;</a:t>
            </a:r>
          </a:p>
        </p:txBody>
      </p:sp>
      <p:sp>
        <p:nvSpPr>
          <p:cNvPr id="5" name="テキスト ボックス 4">
            <a:extLst>
              <a:ext uri="{FF2B5EF4-FFF2-40B4-BE49-F238E27FC236}">
                <a16:creationId xmlns:a16="http://schemas.microsoft.com/office/drawing/2014/main" id="{D802BAD4-7989-4394-9616-39A63AC1FBE0}"/>
              </a:ext>
            </a:extLst>
          </p:cNvPr>
          <p:cNvSpPr txBox="1"/>
          <p:nvPr/>
        </p:nvSpPr>
        <p:spPr>
          <a:xfrm>
            <a:off x="5360391" y="3670985"/>
            <a:ext cx="5087391" cy="1287212"/>
          </a:xfrm>
          <a:prstGeom prst="rect">
            <a:avLst/>
          </a:prstGeom>
          <a:solidFill>
            <a:schemeClr val="accent4"/>
          </a:solidFill>
        </p:spPr>
        <p:txBody>
          <a:bodyPr wrap="square" rtlCol="0">
            <a:spAutoFit/>
          </a:bodyPr>
          <a:lstStyle/>
          <a:p>
            <a:pPr>
              <a:lnSpc>
                <a:spcPts val="2400"/>
              </a:lnSpc>
            </a:pPr>
            <a:r>
              <a:rPr kumimoji="1" lang="en-US" altLang="ja-JP" sz="1600" dirty="0" err="1">
                <a:solidFill>
                  <a:schemeClr val="bg1"/>
                </a:solidFill>
                <a:latin typeface="Meiryo UI" panose="020B0604030504040204" pitchFamily="50" charset="-128"/>
                <a:ea typeface="Meiryo UI" panose="020B0604030504040204" pitchFamily="50" charset="-128"/>
              </a:rPr>
              <a:t>BrowserRouter</a:t>
            </a:r>
            <a:r>
              <a:rPr kumimoji="1" lang="ja-JP" altLang="en-US" sz="1600" dirty="0">
                <a:solidFill>
                  <a:schemeClr val="bg1"/>
                </a:solidFill>
                <a:latin typeface="Meiryo UI" panose="020B0604030504040204" pitchFamily="50" charset="-128"/>
                <a:ea typeface="Meiryo UI" panose="020B0604030504040204" pitchFamily="50" charset="-128"/>
              </a:rPr>
              <a:t>コンポで</a:t>
            </a:r>
            <a:r>
              <a:rPr kumimoji="1" lang="en-US" altLang="ja-JP" sz="1600" dirty="0" err="1">
                <a:solidFill>
                  <a:schemeClr val="bg1"/>
                </a:solidFill>
                <a:latin typeface="Meiryo UI" panose="020B0604030504040204" pitchFamily="50" charset="-128"/>
                <a:ea typeface="Meiryo UI" panose="020B0604030504040204" pitchFamily="50" charset="-128"/>
              </a:rPr>
              <a:t>ReactRouter</a:t>
            </a:r>
            <a:r>
              <a:rPr kumimoji="1" lang="ja-JP" altLang="en-US" sz="1600" dirty="0">
                <a:solidFill>
                  <a:schemeClr val="bg1"/>
                </a:solidFill>
                <a:latin typeface="Meiryo UI" panose="020B0604030504040204" pitchFamily="50" charset="-128"/>
                <a:ea typeface="Meiryo UI" panose="020B0604030504040204" pitchFamily="50" charset="-128"/>
              </a:rPr>
              <a:t>を有効化します。</a:t>
            </a: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r>
              <a:rPr kumimoji="1" lang="en-US" altLang="ja-JP" sz="1600" dirty="0">
                <a:solidFill>
                  <a:schemeClr val="bg1"/>
                </a:solidFill>
                <a:latin typeface="Meiryo UI" panose="020B0604030504040204" pitchFamily="50" charset="-128"/>
                <a:ea typeface="Meiryo UI" panose="020B0604030504040204" pitchFamily="50" charset="-128"/>
              </a:rPr>
              <a:t>Switch</a:t>
            </a:r>
            <a:r>
              <a:rPr kumimoji="1" lang="ja-JP" altLang="en-US" sz="1600" dirty="0">
                <a:solidFill>
                  <a:schemeClr val="bg1"/>
                </a:solidFill>
                <a:latin typeface="Meiryo UI" panose="020B0604030504040204" pitchFamily="50" charset="-128"/>
                <a:ea typeface="Meiryo UI" panose="020B0604030504040204" pitchFamily="50" charset="-128"/>
              </a:rPr>
              <a:t>コンポと</a:t>
            </a:r>
            <a:r>
              <a:rPr kumimoji="1" lang="en-US" altLang="ja-JP" sz="1600" dirty="0">
                <a:solidFill>
                  <a:schemeClr val="bg1"/>
                </a:solidFill>
                <a:latin typeface="Meiryo UI" panose="020B0604030504040204" pitchFamily="50" charset="-128"/>
                <a:ea typeface="Meiryo UI" panose="020B0604030504040204" pitchFamily="50" charset="-128"/>
              </a:rPr>
              <a:t>Route</a:t>
            </a:r>
            <a:r>
              <a:rPr kumimoji="1" lang="ja-JP" altLang="en-US" sz="1600" dirty="0">
                <a:solidFill>
                  <a:schemeClr val="bg1"/>
                </a:solidFill>
                <a:latin typeface="Meiryo UI" panose="020B0604030504040204" pitchFamily="50" charset="-128"/>
                <a:ea typeface="Meiryo UI" panose="020B0604030504040204" pitchFamily="50" charset="-128"/>
              </a:rPr>
              <a:t>コンポでルーティングを定義します。</a:t>
            </a: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デフォルトで部分一致のため、</a:t>
            </a: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r>
              <a:rPr kumimoji="1" lang="en-US" altLang="ja-JP" sz="1600" dirty="0">
                <a:solidFill>
                  <a:schemeClr val="bg1"/>
                </a:solidFill>
                <a:latin typeface="Meiryo UI" panose="020B0604030504040204" pitchFamily="50" charset="-128"/>
                <a:ea typeface="Meiryo UI" panose="020B0604030504040204" pitchFamily="50" charset="-128"/>
              </a:rPr>
              <a:t>exact</a:t>
            </a:r>
            <a:r>
              <a:rPr kumimoji="1" lang="ja-JP" altLang="en-US" sz="1600" dirty="0">
                <a:solidFill>
                  <a:schemeClr val="bg1"/>
                </a:solidFill>
                <a:latin typeface="Meiryo UI" panose="020B0604030504040204" pitchFamily="50" charset="-128"/>
                <a:ea typeface="Meiryo UI" panose="020B0604030504040204" pitchFamily="50" charset="-128"/>
              </a:rPr>
              <a:t>プロパティで完全一致に変更しています。</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94696427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1384995"/>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URL</a:t>
            </a:r>
            <a:r>
              <a:rPr kumimoji="1" lang="ja-JP" altLang="en-US" sz="2800" b="1" dirty="0">
                <a:latin typeface="Meiryo UI" panose="020B0604030504040204" pitchFamily="50" charset="-128"/>
                <a:ea typeface="Meiryo UI" panose="020B0604030504040204" pitchFamily="50" charset="-128"/>
              </a:rPr>
              <a:t>ルーティングの設定（</a:t>
            </a:r>
            <a:r>
              <a:rPr kumimoji="1" lang="en-US" altLang="ja-JP" sz="2800" b="1" dirty="0">
                <a:latin typeface="Meiryo UI" panose="020B0604030504040204" pitchFamily="50" charset="-128"/>
                <a:ea typeface="Meiryo UI" panose="020B0604030504040204" pitchFamily="50" charset="-128"/>
              </a:rPr>
              <a:t>Welcome</a:t>
            </a:r>
            <a:r>
              <a:rPr kumimoji="1" lang="ja-JP" altLang="en-US" sz="2800" b="1" dirty="0">
                <a:latin typeface="Meiryo UI" panose="020B0604030504040204" pitchFamily="50" charset="-128"/>
                <a:ea typeface="Meiryo UI" panose="020B0604030504040204" pitchFamily="50" charset="-128"/>
              </a:rPr>
              <a:t>ページ）</a:t>
            </a:r>
            <a:endParaRPr kumimoji="1" lang="en-US" altLang="ja-JP" sz="2800" b="1" dirty="0">
              <a:latin typeface="Meiryo UI" panose="020B0604030504040204" pitchFamily="50" charset="-128"/>
              <a:ea typeface="Meiryo UI" panose="020B0604030504040204" pitchFamily="50" charset="-128"/>
            </a:endParaRPr>
          </a:p>
          <a:p>
            <a:endParaRPr kumimoji="1" lang="en-US" altLang="ja-JP" sz="2800" b="1" dirty="0">
              <a:latin typeface="Meiryo UI" panose="020B0604030504040204" pitchFamily="50" charset="-128"/>
              <a:ea typeface="Meiryo UI" panose="020B0604030504040204" pitchFamily="50" charset="-128"/>
            </a:endParaRPr>
          </a:p>
          <a:p>
            <a:r>
              <a:rPr kumimoji="1" lang="en-US" altLang="ja-JP" sz="2800" b="1" dirty="0" err="1">
                <a:latin typeface="Meiryo UI" panose="020B0604030504040204" pitchFamily="50" charset="-128"/>
                <a:ea typeface="Meiryo UI" panose="020B0604030504040204" pitchFamily="50" charset="-128"/>
              </a:rPr>
              <a:t>Welcome.tsx</a:t>
            </a:r>
            <a:endParaRPr kumimoji="1" lang="ja-JP" altLang="en-US" sz="2800" b="1" dirty="0">
              <a:latin typeface="Meiryo UI" panose="020B0604030504040204" pitchFamily="50" charset="-128"/>
              <a:ea typeface="Meiryo UI" panose="020B0604030504040204" pitchFamily="50" charset="-128"/>
            </a:endParaRPr>
          </a:p>
        </p:txBody>
      </p:sp>
      <p:sp>
        <p:nvSpPr>
          <p:cNvPr id="9" name="テキスト ボックス 8">
            <a:extLst>
              <a:ext uri="{FF2B5EF4-FFF2-40B4-BE49-F238E27FC236}">
                <a16:creationId xmlns:a16="http://schemas.microsoft.com/office/drawing/2014/main" id="{077FF993-A5B9-4439-98A6-FF510F91B080}"/>
              </a:ext>
            </a:extLst>
          </p:cNvPr>
          <p:cNvSpPr txBox="1"/>
          <p:nvPr/>
        </p:nvSpPr>
        <p:spPr>
          <a:xfrm>
            <a:off x="5160529" y="3140655"/>
            <a:ext cx="4320704" cy="671659"/>
          </a:xfrm>
          <a:prstGeom prst="rect">
            <a:avLst/>
          </a:prstGeom>
          <a:solidFill>
            <a:schemeClr val="accent4"/>
          </a:solidFill>
        </p:spPr>
        <p:txBody>
          <a:bodyPr wrap="square" rtlCol="0">
            <a:spAutoFit/>
          </a:bodyPr>
          <a:lstStyle/>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マークアップのボタンやリンク等で遷移させたい場合は</a:t>
            </a:r>
            <a:r>
              <a:rPr kumimoji="1" lang="en-US" altLang="ja-JP" sz="1600" dirty="0">
                <a:solidFill>
                  <a:schemeClr val="bg1"/>
                </a:solidFill>
                <a:latin typeface="Meiryo UI" panose="020B0604030504040204" pitchFamily="50" charset="-128"/>
                <a:ea typeface="Meiryo UI" panose="020B0604030504040204" pitchFamily="50" charset="-128"/>
              </a:rPr>
              <a:t>Link</a:t>
            </a:r>
            <a:r>
              <a:rPr kumimoji="1" lang="ja-JP" altLang="en-US" sz="1600" dirty="0">
                <a:solidFill>
                  <a:schemeClr val="bg1"/>
                </a:solidFill>
                <a:latin typeface="Meiryo UI" panose="020B0604030504040204" pitchFamily="50" charset="-128"/>
                <a:ea typeface="Meiryo UI" panose="020B0604030504040204" pitchFamily="50" charset="-128"/>
              </a:rPr>
              <a:t>コンポを使用してページ遷移を実装します。</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
        <p:nvSpPr>
          <p:cNvPr id="4" name="スライド番号プレースホルダー 3">
            <a:extLst>
              <a:ext uri="{FF2B5EF4-FFF2-40B4-BE49-F238E27FC236}">
                <a16:creationId xmlns:a16="http://schemas.microsoft.com/office/drawing/2014/main" id="{78041223-AD92-4221-9133-E94A33412EB3}"/>
              </a:ext>
            </a:extLst>
          </p:cNvPr>
          <p:cNvSpPr>
            <a:spLocks noGrp="1"/>
          </p:cNvSpPr>
          <p:nvPr>
            <p:ph type="sldNum" sz="quarter" idx="12"/>
          </p:nvPr>
        </p:nvSpPr>
        <p:spPr>
          <a:xfrm>
            <a:off x="8552234" y="6436916"/>
            <a:ext cx="2743200" cy="365125"/>
          </a:xfrm>
        </p:spPr>
        <p:txBody>
          <a:bodyPr/>
          <a:lstStyle/>
          <a:p>
            <a:fld id="{A783C381-2822-4F05-8A88-66F73725CF2D}" type="slidenum">
              <a:rPr kumimoji="1" lang="ja-JP" altLang="en-US" smtClean="0"/>
              <a:t>65</a:t>
            </a:fld>
            <a:endParaRPr kumimoji="1" lang="ja-JP" altLang="en-US"/>
          </a:p>
        </p:txBody>
      </p:sp>
      <p:sp>
        <p:nvSpPr>
          <p:cNvPr id="5" name="テキスト ボックス 4">
            <a:extLst>
              <a:ext uri="{FF2B5EF4-FFF2-40B4-BE49-F238E27FC236}">
                <a16:creationId xmlns:a16="http://schemas.microsoft.com/office/drawing/2014/main" id="{DF07D656-721F-4472-9836-9E1EB4D0DDD2}"/>
              </a:ext>
            </a:extLst>
          </p:cNvPr>
          <p:cNvSpPr txBox="1"/>
          <p:nvPr/>
        </p:nvSpPr>
        <p:spPr>
          <a:xfrm>
            <a:off x="457195" y="1871077"/>
            <a:ext cx="4416360" cy="2539157"/>
          </a:xfrm>
          <a:prstGeom prst="rect">
            <a:avLst/>
          </a:prstGeom>
          <a:solidFill>
            <a:schemeClr val="accent3">
              <a:lumMod val="20000"/>
              <a:lumOff val="80000"/>
            </a:schemeClr>
          </a:solidFill>
        </p:spPr>
        <p:txBody>
          <a:bodyPr wrap="square" bIns="0" rtlCol="0">
            <a:spAutoFit/>
          </a:bodyPr>
          <a:lstStyle/>
          <a:p>
            <a:r>
              <a:rPr lang="en-US" altLang="ja-JP" sz="900" b="0" dirty="0">
                <a:solidFill>
                  <a:schemeClr val="bg1">
                    <a:lumMod val="65000"/>
                  </a:schemeClr>
                </a:solidFill>
                <a:effectLst/>
                <a:latin typeface="Consolas" panose="020B0609020204030204" pitchFamily="49" charset="0"/>
              </a:rPr>
              <a:t>import React from "react";</a:t>
            </a:r>
          </a:p>
          <a:p>
            <a:r>
              <a:rPr lang="en-US" altLang="ja-JP" sz="900" b="0" dirty="0">
                <a:solidFill>
                  <a:srgbClr val="B052A1"/>
                </a:solidFill>
                <a:effectLst/>
                <a:latin typeface="Consolas" panose="020B0609020204030204" pitchFamily="49" charset="0"/>
              </a:rPr>
              <a:t>import</a:t>
            </a:r>
            <a:r>
              <a:rPr lang="en-US" altLang="ja-JP" sz="900" b="0" dirty="0">
                <a:solidFill>
                  <a:srgbClr val="1A1A1A"/>
                </a:solidFill>
                <a:effectLst/>
                <a:latin typeface="Consolas" panose="020B0609020204030204" pitchFamily="49" charset="0"/>
              </a:rPr>
              <a:t> { </a:t>
            </a:r>
            <a:r>
              <a:rPr lang="en-US" altLang="ja-JP" sz="900" b="0" dirty="0">
                <a:solidFill>
                  <a:srgbClr val="3778B7"/>
                </a:solidFill>
                <a:effectLst/>
                <a:latin typeface="Consolas" panose="020B0609020204030204" pitchFamily="49" charset="0"/>
              </a:rPr>
              <a:t>Link</a:t>
            </a:r>
            <a:r>
              <a:rPr lang="en-US" altLang="ja-JP" sz="900" b="0" dirty="0">
                <a:solidFill>
                  <a:srgbClr val="1A1A1A"/>
                </a:solidFill>
                <a:effectLst/>
                <a:latin typeface="Consolas" panose="020B0609020204030204" pitchFamily="49" charset="0"/>
              </a:rPr>
              <a:t> } </a:t>
            </a:r>
            <a:r>
              <a:rPr lang="en-US" altLang="ja-JP" sz="900" b="0" dirty="0">
                <a:solidFill>
                  <a:srgbClr val="B052A1"/>
                </a:solidFill>
                <a:effectLst/>
                <a:latin typeface="Consolas" panose="020B0609020204030204" pitchFamily="49" charset="0"/>
              </a:rPr>
              <a:t>from</a:t>
            </a:r>
            <a:r>
              <a:rPr lang="en-US" altLang="ja-JP" sz="900" b="0" dirty="0">
                <a:solidFill>
                  <a:srgbClr val="1A1A1A"/>
                </a:solidFill>
                <a:effectLst/>
                <a:latin typeface="Consolas" panose="020B0609020204030204" pitchFamily="49" charset="0"/>
              </a:rPr>
              <a:t> </a:t>
            </a:r>
            <a:r>
              <a:rPr lang="en-US" altLang="ja-JP" sz="900" b="0" dirty="0">
                <a:solidFill>
                  <a:srgbClr val="428226"/>
                </a:solidFill>
                <a:effectLst/>
                <a:latin typeface="Consolas" panose="020B0609020204030204" pitchFamily="49" charset="0"/>
              </a:rPr>
              <a:t>"react-router-</a:t>
            </a:r>
            <a:r>
              <a:rPr lang="en-US" altLang="ja-JP" sz="900" b="0" dirty="0" err="1">
                <a:solidFill>
                  <a:srgbClr val="428226"/>
                </a:solidFill>
                <a:effectLst/>
                <a:latin typeface="Consolas" panose="020B0609020204030204" pitchFamily="49" charset="0"/>
              </a:rPr>
              <a:t>dom</a:t>
            </a:r>
            <a:r>
              <a:rPr lang="en-US" altLang="ja-JP" sz="900" b="0" dirty="0">
                <a:solidFill>
                  <a:srgbClr val="42822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a:t>
            </a:r>
          </a:p>
          <a:p>
            <a:r>
              <a:rPr lang="en-US" altLang="ja-JP" sz="900" b="0" dirty="0">
                <a:solidFill>
                  <a:schemeClr val="bg1">
                    <a:lumMod val="65000"/>
                  </a:schemeClr>
                </a:solidFill>
                <a:effectLst/>
                <a:latin typeface="Consolas" panose="020B0609020204030204" pitchFamily="49" charset="0"/>
              </a:rPr>
              <a:t>import './Welcome.css';</a:t>
            </a:r>
          </a:p>
          <a:p>
            <a:br>
              <a:rPr lang="en-US" altLang="ja-JP" sz="900" b="0" dirty="0">
                <a:solidFill>
                  <a:schemeClr val="bg1">
                    <a:lumMod val="65000"/>
                  </a:schemeClr>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export const Welcome: </a:t>
            </a:r>
            <a:r>
              <a:rPr lang="en-US" altLang="ja-JP" sz="900" b="0" dirty="0" err="1">
                <a:solidFill>
                  <a:schemeClr val="bg1">
                    <a:lumMod val="65000"/>
                  </a:schemeClr>
                </a:solidFill>
                <a:effectLst/>
                <a:latin typeface="Consolas" panose="020B0609020204030204" pitchFamily="49" charset="0"/>
              </a:rPr>
              <a:t>React.FC</a:t>
            </a:r>
            <a:r>
              <a:rPr lang="en-US" altLang="ja-JP" sz="900" b="0" dirty="0">
                <a:solidFill>
                  <a:schemeClr val="bg1">
                    <a:lumMod val="65000"/>
                  </a:schemeClr>
                </a:solidFill>
                <a:effectLst/>
                <a:latin typeface="Consolas" panose="020B0609020204030204" pitchFamily="49" charset="0"/>
              </a:rPr>
              <a:t> = () =&gt; {</a:t>
            </a:r>
          </a:p>
          <a:p>
            <a:r>
              <a:rPr lang="en-US" altLang="ja-JP" sz="900" b="0" dirty="0">
                <a:solidFill>
                  <a:schemeClr val="bg1">
                    <a:lumMod val="65000"/>
                  </a:schemeClr>
                </a:solidFill>
                <a:effectLst/>
                <a:latin typeface="Consolas" panose="020B0609020204030204" pitchFamily="49" charset="0"/>
              </a:rPr>
              <a:t>  return (</a:t>
            </a:r>
          </a:p>
          <a:p>
            <a:r>
              <a:rPr lang="en-US" altLang="ja-JP" sz="900" b="0" dirty="0">
                <a:solidFill>
                  <a:schemeClr val="bg1">
                    <a:lumMod val="65000"/>
                  </a:schemeClr>
                </a:solidFill>
                <a:effectLst/>
                <a:latin typeface="Consolas" panose="020B0609020204030204" pitchFamily="49" charset="0"/>
              </a:rPr>
              <a:t>    &lt;div </a:t>
            </a:r>
            <a:r>
              <a:rPr lang="en-US" altLang="ja-JP" sz="900" b="0" dirty="0" err="1">
                <a:solidFill>
                  <a:schemeClr val="bg1">
                    <a:lumMod val="65000"/>
                  </a:schemeClr>
                </a:solidFill>
                <a:effectLst/>
                <a:latin typeface="Consolas" panose="020B0609020204030204" pitchFamily="49" charset="0"/>
              </a:rPr>
              <a:t>className</a:t>
            </a:r>
            <a:r>
              <a:rPr lang="en-US" altLang="ja-JP" sz="900" b="0" dirty="0">
                <a:solidFill>
                  <a:schemeClr val="bg1">
                    <a:lumMod val="65000"/>
                  </a:schemeClr>
                </a:solidFill>
                <a:effectLst/>
                <a:latin typeface="Consolas" panose="020B0609020204030204" pitchFamily="49" charset="0"/>
              </a:rPr>
              <a:t>="</a:t>
            </a:r>
            <a:r>
              <a:rPr lang="en-US" altLang="ja-JP" sz="900" b="0" dirty="0" err="1">
                <a:solidFill>
                  <a:schemeClr val="bg1">
                    <a:lumMod val="65000"/>
                  </a:schemeClr>
                </a:solidFill>
                <a:effectLst/>
                <a:latin typeface="Consolas" panose="020B0609020204030204" pitchFamily="49" charset="0"/>
              </a:rPr>
              <a:t>Welcome_content</a:t>
            </a:r>
            <a:r>
              <a:rPr lang="en-US" altLang="ja-JP" sz="900" b="0" dirty="0">
                <a:solidFill>
                  <a:schemeClr val="bg1">
                    <a:lumMod val="65000"/>
                  </a:schemeClr>
                </a:solidFill>
                <a:effectLst/>
                <a:latin typeface="Consolas" panose="020B0609020204030204" pitchFamily="49" charset="0"/>
              </a:rPr>
              <a:t>"&gt;</a:t>
            </a:r>
          </a:p>
          <a:p>
            <a:r>
              <a:rPr lang="en-US" altLang="ja-JP" sz="900" b="0" dirty="0">
                <a:solidFill>
                  <a:schemeClr val="bg1">
                    <a:lumMod val="65000"/>
                  </a:schemeClr>
                </a:solidFill>
                <a:effectLst/>
                <a:latin typeface="Consolas" panose="020B0609020204030204" pitchFamily="49" charset="0"/>
              </a:rPr>
              <a:t>      &lt;div&gt;</a:t>
            </a:r>
          </a:p>
          <a:p>
            <a:r>
              <a:rPr lang="en-US" altLang="ja-JP" sz="900" b="0" dirty="0">
                <a:solidFill>
                  <a:schemeClr val="bg1">
                    <a:lumMod val="65000"/>
                  </a:schemeClr>
                </a:solidFill>
                <a:effectLst/>
                <a:latin typeface="Consolas" panose="020B0609020204030204" pitchFamily="49" charset="0"/>
              </a:rPr>
              <a:t>        &lt;h1 </a:t>
            </a:r>
            <a:r>
              <a:rPr lang="en-US" altLang="ja-JP" sz="900" b="0" dirty="0" err="1">
                <a:solidFill>
                  <a:schemeClr val="bg1">
                    <a:lumMod val="65000"/>
                  </a:schemeClr>
                </a:solidFill>
                <a:effectLst/>
                <a:latin typeface="Consolas" panose="020B0609020204030204" pitchFamily="49" charset="0"/>
              </a:rPr>
              <a:t>className</a:t>
            </a:r>
            <a:r>
              <a:rPr lang="en-US" altLang="ja-JP" sz="900" b="0" dirty="0">
                <a:solidFill>
                  <a:schemeClr val="bg1">
                    <a:lumMod val="65000"/>
                  </a:schemeClr>
                </a:solidFill>
                <a:effectLst/>
                <a:latin typeface="Consolas" panose="020B0609020204030204" pitchFamily="49" charset="0"/>
              </a:rPr>
              <a:t>="</a:t>
            </a:r>
            <a:r>
              <a:rPr lang="en-US" altLang="ja-JP" sz="900" b="0" dirty="0" err="1">
                <a:solidFill>
                  <a:schemeClr val="bg1">
                    <a:lumMod val="65000"/>
                  </a:schemeClr>
                </a:solidFill>
                <a:effectLst/>
                <a:latin typeface="Consolas" panose="020B0609020204030204" pitchFamily="49" charset="0"/>
              </a:rPr>
              <a:t>Welcome_title</a:t>
            </a:r>
            <a:r>
              <a:rPr lang="en-US" altLang="ja-JP" sz="900" b="0" dirty="0">
                <a:solidFill>
                  <a:schemeClr val="bg1">
                    <a:lumMod val="65000"/>
                  </a:schemeClr>
                </a:solidFill>
                <a:effectLst/>
                <a:latin typeface="Consolas" panose="020B0609020204030204" pitchFamily="49" charset="0"/>
              </a:rPr>
              <a:t>"&gt;Welcome&lt;/h1&gt;</a:t>
            </a:r>
          </a:p>
          <a:p>
            <a:r>
              <a:rPr lang="en-US" altLang="ja-JP" sz="900" b="0" dirty="0">
                <a:solidFill>
                  <a:schemeClr val="bg1">
                    <a:lumMod val="65000"/>
                  </a:schemeClr>
                </a:solidFill>
                <a:effectLst/>
                <a:latin typeface="Consolas" panose="020B0609020204030204" pitchFamily="49" charset="0"/>
              </a:rPr>
              <a:t>        &lt;div </a:t>
            </a:r>
            <a:r>
              <a:rPr lang="en-US" altLang="ja-JP" sz="900" b="0" dirty="0" err="1">
                <a:solidFill>
                  <a:schemeClr val="bg1">
                    <a:lumMod val="65000"/>
                  </a:schemeClr>
                </a:solidFill>
                <a:effectLst/>
                <a:latin typeface="Consolas" panose="020B0609020204030204" pitchFamily="49" charset="0"/>
              </a:rPr>
              <a:t>className</a:t>
            </a:r>
            <a:r>
              <a:rPr lang="en-US" altLang="ja-JP" sz="900" b="0" dirty="0">
                <a:solidFill>
                  <a:schemeClr val="bg1">
                    <a:lumMod val="65000"/>
                  </a:schemeClr>
                </a:solidFill>
                <a:effectLst/>
                <a:latin typeface="Consolas" panose="020B0609020204030204" pitchFamily="49" charset="0"/>
              </a:rPr>
              <a:t>="</a:t>
            </a:r>
            <a:r>
              <a:rPr lang="en-US" altLang="ja-JP" sz="900" b="0" dirty="0" err="1">
                <a:solidFill>
                  <a:schemeClr val="bg1">
                    <a:lumMod val="65000"/>
                  </a:schemeClr>
                </a:solidFill>
                <a:effectLst/>
                <a:latin typeface="Consolas" panose="020B0609020204030204" pitchFamily="49" charset="0"/>
              </a:rPr>
              <a:t>Welcome_buttonGroup</a:t>
            </a:r>
            <a:r>
              <a:rPr lang="en-US" altLang="ja-JP" sz="900" b="0" dirty="0">
                <a:solidFill>
                  <a:schemeClr val="bg1">
                    <a:lumMod val="65000"/>
                  </a:schemeClr>
                </a:solidFill>
                <a:effectLst/>
                <a:latin typeface="Consolas" panose="020B0609020204030204" pitchFamily="49" charset="0"/>
              </a:rPr>
              <a:t>"&gt;</a:t>
            </a:r>
          </a:p>
          <a:p>
            <a:r>
              <a:rPr lang="en-US" altLang="ja-JP" sz="900" b="0" dirty="0">
                <a:solidFill>
                  <a:srgbClr val="428226"/>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&lt;</a:t>
            </a:r>
            <a:r>
              <a:rPr lang="en-US" altLang="ja-JP" sz="900" b="0" dirty="0">
                <a:solidFill>
                  <a:srgbClr val="428226"/>
                </a:solidFill>
                <a:effectLst/>
                <a:latin typeface="Consolas" panose="020B0609020204030204" pitchFamily="49" charset="0"/>
              </a:rPr>
              <a:t>Link </a:t>
            </a:r>
            <a:r>
              <a:rPr lang="en-US" altLang="ja-JP" sz="900" b="0" dirty="0">
                <a:solidFill>
                  <a:srgbClr val="B052A1"/>
                </a:solidFill>
                <a:effectLst/>
                <a:latin typeface="Consolas" panose="020B0609020204030204" pitchFamily="49" charset="0"/>
              </a:rPr>
              <a:t>to</a:t>
            </a:r>
            <a:r>
              <a:rPr lang="en-US" altLang="ja-JP" sz="900" b="0" dirty="0">
                <a:solidFill>
                  <a:srgbClr val="A56416"/>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"/signup"</a:t>
            </a:r>
            <a:r>
              <a:rPr lang="en-US" altLang="ja-JP" sz="900" b="0" dirty="0">
                <a:solidFill>
                  <a:srgbClr val="3778B7"/>
                </a:solidFill>
                <a:effectLst/>
                <a:latin typeface="Consolas" panose="020B0609020204030204" pitchFamily="49" charset="0"/>
              </a:rPr>
              <a:t>&gt;</a:t>
            </a:r>
            <a:endParaRPr lang="en-US" altLang="ja-JP" sz="900" b="0" dirty="0">
              <a:solidFill>
                <a:srgbClr val="1A1A1A"/>
              </a:solidFill>
              <a:effectLst/>
              <a:latin typeface="Consolas" panose="020B0609020204030204" pitchFamily="49" charset="0"/>
            </a:endParaRPr>
          </a:p>
          <a:p>
            <a:r>
              <a:rPr lang="en-US" altLang="ja-JP" sz="900" b="0" dirty="0">
                <a:solidFill>
                  <a:srgbClr val="428226"/>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&lt;button</a:t>
            </a:r>
            <a:r>
              <a:rPr lang="en-US" altLang="ja-JP" sz="900" b="0" dirty="0">
                <a:solidFill>
                  <a:srgbClr val="428226"/>
                </a:solidFill>
                <a:effectLst/>
                <a:latin typeface="Consolas" panose="020B0609020204030204" pitchFamily="49" charset="0"/>
              </a:rPr>
              <a:t> </a:t>
            </a:r>
            <a:r>
              <a:rPr lang="en-US" altLang="ja-JP" sz="900" b="0" dirty="0" err="1">
                <a:solidFill>
                  <a:srgbClr val="B052A1"/>
                </a:solidFill>
                <a:effectLst/>
                <a:latin typeface="Consolas" panose="020B0609020204030204" pitchFamily="49" charset="0"/>
              </a:rPr>
              <a:t>className</a:t>
            </a:r>
            <a:r>
              <a:rPr lang="en-US" altLang="ja-JP" sz="900" b="0" dirty="0">
                <a:solidFill>
                  <a:srgbClr val="A56416"/>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a:t>
            </a:r>
            <a:r>
              <a:rPr lang="en-US" altLang="ja-JP" sz="900" b="0" dirty="0" err="1">
                <a:solidFill>
                  <a:srgbClr val="428226"/>
                </a:solidFill>
                <a:effectLst/>
                <a:latin typeface="Consolas" panose="020B0609020204030204" pitchFamily="49" charset="0"/>
              </a:rPr>
              <a:t>Welcome_button</a:t>
            </a:r>
            <a:r>
              <a:rPr lang="en-US" altLang="ja-JP" sz="900" b="0" dirty="0">
                <a:solidFill>
                  <a:srgbClr val="428226"/>
                </a:solidFill>
                <a:effectLst/>
                <a:latin typeface="Consolas" panose="020B0609020204030204" pitchFamily="49" charset="0"/>
              </a:rPr>
              <a:t>"</a:t>
            </a:r>
            <a:r>
              <a:rPr lang="en-US" altLang="ja-JP" sz="900" b="0" dirty="0">
                <a:solidFill>
                  <a:srgbClr val="3778B7"/>
                </a:solidFill>
                <a:effectLst/>
                <a:latin typeface="Consolas" panose="020B0609020204030204" pitchFamily="49" charset="0"/>
              </a:rPr>
              <a:t>&gt;</a:t>
            </a:r>
            <a:r>
              <a:rPr lang="ja-JP" altLang="en-US" sz="900" b="0" dirty="0">
                <a:solidFill>
                  <a:srgbClr val="428226"/>
                </a:solidFill>
                <a:effectLst/>
                <a:latin typeface="Consolas" panose="020B0609020204030204" pitchFamily="49" charset="0"/>
              </a:rPr>
              <a:t>登録する</a:t>
            </a:r>
            <a:r>
              <a:rPr lang="en-US" altLang="ja-JP" sz="900" b="0" dirty="0">
                <a:solidFill>
                  <a:srgbClr val="3778B7"/>
                </a:solidFill>
                <a:effectLst/>
                <a:latin typeface="Consolas" panose="020B0609020204030204" pitchFamily="49" charset="0"/>
              </a:rPr>
              <a:t>&lt;/button&gt;</a:t>
            </a:r>
            <a:endParaRPr lang="en-US" altLang="ja-JP" sz="900" b="0" dirty="0">
              <a:solidFill>
                <a:srgbClr val="1A1A1A"/>
              </a:solidFill>
              <a:effectLst/>
              <a:latin typeface="Consolas" panose="020B0609020204030204" pitchFamily="49" charset="0"/>
            </a:endParaRPr>
          </a:p>
          <a:p>
            <a:r>
              <a:rPr lang="en-US" altLang="ja-JP" sz="900" b="0" dirty="0">
                <a:solidFill>
                  <a:srgbClr val="428226"/>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&lt;/</a:t>
            </a:r>
            <a:r>
              <a:rPr lang="en-US" altLang="ja-JP" sz="900" b="0" dirty="0">
                <a:solidFill>
                  <a:srgbClr val="428226"/>
                </a:solidFill>
                <a:effectLst/>
                <a:latin typeface="Consolas" panose="020B0609020204030204" pitchFamily="49" charset="0"/>
              </a:rPr>
              <a:t>Link</a:t>
            </a:r>
            <a:r>
              <a:rPr lang="en-US" altLang="ja-JP" sz="900" b="0" dirty="0">
                <a:solidFill>
                  <a:srgbClr val="3778B7"/>
                </a:solidFill>
                <a:effectLst/>
                <a:latin typeface="Consolas" panose="020B0609020204030204" pitchFamily="49" charset="0"/>
              </a:rPr>
              <a:t>&gt;</a:t>
            </a:r>
            <a:endParaRPr lang="en-US" altLang="ja-JP" sz="900" b="0" dirty="0">
              <a:solidFill>
                <a:srgbClr val="1A1A1A"/>
              </a:solidFill>
              <a:effectLst/>
              <a:latin typeface="Consolas" panose="020B0609020204030204" pitchFamily="49" charset="0"/>
            </a:endParaRPr>
          </a:p>
          <a:p>
            <a:r>
              <a:rPr lang="en-US" altLang="ja-JP" sz="900" b="0" dirty="0">
                <a:solidFill>
                  <a:schemeClr val="bg1">
                    <a:lumMod val="65000"/>
                  </a:schemeClr>
                </a:solidFill>
                <a:effectLst/>
                <a:latin typeface="Consolas" panose="020B0609020204030204" pitchFamily="49" charset="0"/>
              </a:rPr>
              <a:t>        &lt;/div&gt;</a:t>
            </a:r>
          </a:p>
          <a:p>
            <a:r>
              <a:rPr lang="en-US" altLang="ja-JP" sz="900" b="0" dirty="0">
                <a:solidFill>
                  <a:schemeClr val="bg1">
                    <a:lumMod val="65000"/>
                  </a:schemeClr>
                </a:solidFill>
                <a:effectLst/>
                <a:latin typeface="Consolas" panose="020B0609020204030204" pitchFamily="49" charset="0"/>
              </a:rPr>
              <a:t>      &lt;/div&gt;</a:t>
            </a:r>
          </a:p>
          <a:p>
            <a:r>
              <a:rPr lang="en-US" altLang="ja-JP" sz="900" b="0" dirty="0">
                <a:solidFill>
                  <a:schemeClr val="bg1">
                    <a:lumMod val="65000"/>
                  </a:schemeClr>
                </a:solidFill>
                <a:effectLst/>
                <a:latin typeface="Consolas" panose="020B0609020204030204" pitchFamily="49" charset="0"/>
              </a:rPr>
              <a:t>    &lt;/div&gt;</a:t>
            </a:r>
          </a:p>
          <a:p>
            <a:r>
              <a:rPr lang="en-US" altLang="ja-JP" sz="900" b="0" dirty="0">
                <a:solidFill>
                  <a:schemeClr val="bg1">
                    <a:lumMod val="65000"/>
                  </a:schemeClr>
                </a:solidFill>
                <a:effectLst/>
                <a:latin typeface="Consolas" panose="020B0609020204030204" pitchFamily="49" charset="0"/>
              </a:rPr>
              <a:t>  );</a:t>
            </a:r>
          </a:p>
          <a:p>
            <a:r>
              <a:rPr lang="en-US" altLang="ja-JP" sz="900" b="0" dirty="0">
                <a:solidFill>
                  <a:schemeClr val="bg1">
                    <a:lumMod val="65000"/>
                  </a:schemeClr>
                </a:solidFill>
                <a:effectLst/>
                <a:latin typeface="Consolas" panose="020B0609020204030204" pitchFamily="49" charset="0"/>
              </a:rPr>
              <a:t>};</a:t>
            </a:r>
          </a:p>
        </p:txBody>
      </p:sp>
    </p:spTree>
    <p:extLst>
      <p:ext uri="{BB962C8B-B14F-4D97-AF65-F5344CB8AC3E}">
        <p14:creationId xmlns:p14="http://schemas.microsoft.com/office/powerpoint/2010/main" val="30098548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426104" cy="1107996"/>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URL</a:t>
            </a:r>
            <a:r>
              <a:rPr kumimoji="1" lang="ja-JP" altLang="en-US" sz="2800" b="1" dirty="0">
                <a:latin typeface="Meiryo UI" panose="020B0604030504040204" pitchFamily="50" charset="-128"/>
                <a:ea typeface="Meiryo UI" panose="020B0604030504040204" pitchFamily="50" charset="-128"/>
              </a:rPr>
              <a:t>ルーティングの設定（ユーザ登録ページ、ログインページ）</a:t>
            </a:r>
            <a:endParaRPr kumimoji="1" lang="en-US" altLang="ja-JP" sz="2800" b="1" dirty="0">
              <a:latin typeface="Meiryo UI" panose="020B0604030504040204" pitchFamily="50" charset="-128"/>
              <a:ea typeface="Meiryo UI" panose="020B0604030504040204" pitchFamily="50" charset="-128"/>
            </a:endParaRPr>
          </a:p>
          <a:p>
            <a:endParaRPr kumimoji="1" lang="en-US" altLang="ja-JP" sz="1000" b="1" dirty="0">
              <a:latin typeface="Meiryo UI" panose="020B0604030504040204" pitchFamily="50" charset="-128"/>
              <a:ea typeface="Meiryo UI" panose="020B0604030504040204" pitchFamily="50" charset="-128"/>
            </a:endParaRPr>
          </a:p>
          <a:p>
            <a:r>
              <a:rPr kumimoji="1" lang="en-US" altLang="ja-JP" sz="2800" b="1" dirty="0" err="1">
                <a:latin typeface="Meiryo UI" panose="020B0604030504040204" pitchFamily="50" charset="-128"/>
                <a:ea typeface="Meiryo UI" panose="020B0604030504040204" pitchFamily="50" charset="-128"/>
              </a:rPr>
              <a:t>Signup.tsx</a:t>
            </a:r>
            <a:r>
              <a:rPr kumimoji="1" lang="ja-JP" altLang="en-US" sz="2800" b="1" dirty="0">
                <a:latin typeface="Meiryo UI" panose="020B0604030504040204" pitchFamily="50" charset="-128"/>
                <a:ea typeface="Meiryo UI" panose="020B0604030504040204" pitchFamily="50" charset="-128"/>
              </a:rPr>
              <a:t>　　　　　　　　　　　　　　　</a:t>
            </a:r>
            <a:r>
              <a:rPr kumimoji="1" lang="en-US" altLang="ja-JP" sz="2800" b="1" dirty="0" err="1">
                <a:latin typeface="Meiryo UI" panose="020B0604030504040204" pitchFamily="50" charset="-128"/>
                <a:ea typeface="Meiryo UI" panose="020B0604030504040204" pitchFamily="50" charset="-128"/>
              </a:rPr>
              <a:t>Login.tsx</a:t>
            </a:r>
            <a:endParaRPr kumimoji="1" lang="ja-JP" altLang="en-US" sz="2800" b="1" dirty="0">
              <a:latin typeface="Meiryo UI" panose="020B0604030504040204" pitchFamily="50" charset="-128"/>
              <a:ea typeface="Meiryo UI" panose="020B0604030504040204" pitchFamily="50" charset="-128"/>
            </a:endParaRPr>
          </a:p>
        </p:txBody>
      </p:sp>
      <p:sp>
        <p:nvSpPr>
          <p:cNvPr id="4" name="スライド番号プレースホルダー 3">
            <a:extLst>
              <a:ext uri="{FF2B5EF4-FFF2-40B4-BE49-F238E27FC236}">
                <a16:creationId xmlns:a16="http://schemas.microsoft.com/office/drawing/2014/main" id="{78041223-AD92-4221-9133-E94A33412EB3}"/>
              </a:ext>
            </a:extLst>
          </p:cNvPr>
          <p:cNvSpPr>
            <a:spLocks noGrp="1"/>
          </p:cNvSpPr>
          <p:nvPr>
            <p:ph type="sldNum" sz="quarter" idx="12"/>
          </p:nvPr>
        </p:nvSpPr>
        <p:spPr/>
        <p:txBody>
          <a:bodyPr/>
          <a:lstStyle/>
          <a:p>
            <a:fld id="{A783C381-2822-4F05-8A88-66F73725CF2D}" type="slidenum">
              <a:rPr kumimoji="1" lang="ja-JP" altLang="en-US" smtClean="0"/>
              <a:t>66</a:t>
            </a:fld>
            <a:endParaRPr kumimoji="1" lang="ja-JP" altLang="en-US"/>
          </a:p>
        </p:txBody>
      </p:sp>
      <p:sp>
        <p:nvSpPr>
          <p:cNvPr id="5" name="テキスト ボックス 4">
            <a:extLst>
              <a:ext uri="{FF2B5EF4-FFF2-40B4-BE49-F238E27FC236}">
                <a16:creationId xmlns:a16="http://schemas.microsoft.com/office/drawing/2014/main" id="{DF07D656-721F-4472-9836-9E1EB4D0DDD2}"/>
              </a:ext>
            </a:extLst>
          </p:cNvPr>
          <p:cNvSpPr txBox="1"/>
          <p:nvPr/>
        </p:nvSpPr>
        <p:spPr>
          <a:xfrm>
            <a:off x="457198" y="1442103"/>
            <a:ext cx="5116755" cy="5170646"/>
          </a:xfrm>
          <a:prstGeom prst="rect">
            <a:avLst/>
          </a:prstGeom>
          <a:solidFill>
            <a:schemeClr val="accent3">
              <a:lumMod val="20000"/>
              <a:lumOff val="80000"/>
            </a:schemeClr>
          </a:solidFill>
        </p:spPr>
        <p:txBody>
          <a:bodyPr wrap="square" bIns="0" rtlCol="0">
            <a:spAutoFit/>
          </a:bodyPr>
          <a:lstStyle/>
          <a:p>
            <a:r>
              <a:rPr lang="en-US" altLang="ja-JP" sz="900" b="0" dirty="0">
                <a:solidFill>
                  <a:schemeClr val="bg1">
                    <a:lumMod val="65000"/>
                  </a:schemeClr>
                </a:solidFill>
                <a:effectLst/>
                <a:latin typeface="Consolas" panose="020B0609020204030204" pitchFamily="49" charset="0"/>
              </a:rPr>
              <a:t>import React from "react";</a:t>
            </a:r>
          </a:p>
          <a:p>
            <a:r>
              <a:rPr lang="en-US" altLang="ja-JP" sz="900" b="0" dirty="0">
                <a:solidFill>
                  <a:srgbClr val="B052A1"/>
                </a:solidFill>
                <a:effectLst/>
                <a:latin typeface="Consolas" panose="020B0609020204030204" pitchFamily="49" charset="0"/>
              </a:rPr>
              <a:t>import</a:t>
            </a:r>
            <a:r>
              <a:rPr lang="en-US" altLang="ja-JP" sz="900" b="0" dirty="0">
                <a:solidFill>
                  <a:srgbClr val="1A1A1A"/>
                </a:solidFill>
                <a:effectLst/>
                <a:latin typeface="Consolas" panose="020B0609020204030204" pitchFamily="49" charset="0"/>
              </a:rPr>
              <a:t> { </a:t>
            </a:r>
            <a:r>
              <a:rPr lang="en-US" altLang="ja-JP" sz="900" b="0" dirty="0" err="1">
                <a:solidFill>
                  <a:srgbClr val="3778B7"/>
                </a:solidFill>
                <a:effectLst/>
                <a:latin typeface="Consolas" panose="020B0609020204030204" pitchFamily="49" charset="0"/>
              </a:rPr>
              <a:t>useHistory</a:t>
            </a:r>
            <a:r>
              <a:rPr lang="en-US" altLang="ja-JP" sz="900" b="0" dirty="0">
                <a:solidFill>
                  <a:srgbClr val="1A1A1A"/>
                </a:solidFill>
                <a:effectLst/>
                <a:latin typeface="Consolas" panose="020B0609020204030204" pitchFamily="49" charset="0"/>
              </a:rPr>
              <a:t> } </a:t>
            </a:r>
            <a:r>
              <a:rPr lang="en-US" altLang="ja-JP" sz="900" b="0" dirty="0">
                <a:solidFill>
                  <a:srgbClr val="B052A1"/>
                </a:solidFill>
                <a:effectLst/>
                <a:latin typeface="Consolas" panose="020B0609020204030204" pitchFamily="49" charset="0"/>
              </a:rPr>
              <a:t>from</a:t>
            </a:r>
            <a:r>
              <a:rPr lang="en-US" altLang="ja-JP" sz="900" b="0" dirty="0">
                <a:solidFill>
                  <a:srgbClr val="1A1A1A"/>
                </a:solidFill>
                <a:effectLst/>
                <a:latin typeface="Consolas" panose="020B0609020204030204" pitchFamily="49" charset="0"/>
              </a:rPr>
              <a:t> </a:t>
            </a:r>
            <a:r>
              <a:rPr lang="en-US" altLang="ja-JP" sz="900" b="0" dirty="0">
                <a:solidFill>
                  <a:srgbClr val="428226"/>
                </a:solidFill>
                <a:effectLst/>
                <a:latin typeface="Consolas" panose="020B0609020204030204" pitchFamily="49" charset="0"/>
              </a:rPr>
              <a:t>"react-router-</a:t>
            </a:r>
            <a:r>
              <a:rPr lang="en-US" altLang="ja-JP" sz="900" b="0" dirty="0" err="1">
                <a:solidFill>
                  <a:srgbClr val="428226"/>
                </a:solidFill>
                <a:effectLst/>
                <a:latin typeface="Consolas" panose="020B0609020204030204" pitchFamily="49" charset="0"/>
              </a:rPr>
              <a:t>dom</a:t>
            </a:r>
            <a:r>
              <a:rPr lang="en-US" altLang="ja-JP" sz="900" b="0" dirty="0">
                <a:solidFill>
                  <a:srgbClr val="42822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a:t>
            </a:r>
          </a:p>
          <a:p>
            <a:r>
              <a:rPr lang="en-US" altLang="ja-JP" sz="900" b="0" dirty="0">
                <a:solidFill>
                  <a:schemeClr val="bg1">
                    <a:lumMod val="65000"/>
                  </a:schemeClr>
                </a:solidFill>
                <a:effectLst/>
                <a:latin typeface="Consolas" panose="020B0609020204030204" pitchFamily="49" charset="0"/>
              </a:rPr>
              <a:t>import './Signup.css';</a:t>
            </a:r>
          </a:p>
          <a:p>
            <a:br>
              <a:rPr lang="en-US" altLang="ja-JP" sz="900" b="0" dirty="0">
                <a:solidFill>
                  <a:schemeClr val="bg1">
                    <a:lumMod val="65000"/>
                  </a:schemeClr>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export const Signup: </a:t>
            </a:r>
            <a:r>
              <a:rPr lang="en-US" altLang="ja-JP" sz="900" b="0" dirty="0" err="1">
                <a:solidFill>
                  <a:schemeClr val="bg1">
                    <a:lumMod val="65000"/>
                  </a:schemeClr>
                </a:solidFill>
                <a:effectLst/>
                <a:latin typeface="Consolas" panose="020B0609020204030204" pitchFamily="49" charset="0"/>
              </a:rPr>
              <a:t>React.FC</a:t>
            </a:r>
            <a:r>
              <a:rPr lang="en-US" altLang="ja-JP" sz="900" b="0" dirty="0">
                <a:solidFill>
                  <a:schemeClr val="bg1">
                    <a:lumMod val="65000"/>
                  </a:schemeClr>
                </a:solidFill>
                <a:effectLst/>
                <a:latin typeface="Consolas" panose="020B0609020204030204" pitchFamily="49" charset="0"/>
              </a:rPr>
              <a:t> = () =&gt; {</a:t>
            </a:r>
          </a:p>
          <a:p>
            <a:br>
              <a:rPr lang="en-US" altLang="ja-JP" sz="900" b="0" dirty="0">
                <a:solidFill>
                  <a:srgbClr val="1A1A1A"/>
                </a:solidFill>
                <a:effectLst/>
                <a:latin typeface="Consolas" panose="020B0609020204030204" pitchFamily="49" charset="0"/>
              </a:rPr>
            </a:br>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const</a:t>
            </a:r>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history</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useHistory</a:t>
            </a:r>
            <a:r>
              <a:rPr lang="en-US" altLang="ja-JP" sz="900" b="0" dirty="0">
                <a:solidFill>
                  <a:srgbClr val="1A1A1A"/>
                </a:solidFill>
                <a:effectLst/>
                <a:latin typeface="Consolas" panose="020B0609020204030204" pitchFamily="49" charset="0"/>
              </a:rPr>
              <a:t>();</a:t>
            </a:r>
          </a:p>
          <a:p>
            <a:br>
              <a:rPr lang="en-US" altLang="ja-JP" sz="900" b="0" dirty="0">
                <a:solidFill>
                  <a:srgbClr val="1A1A1A"/>
                </a:solidFill>
                <a:effectLst/>
                <a:latin typeface="Consolas" panose="020B0609020204030204" pitchFamily="49" charset="0"/>
              </a:rPr>
            </a:br>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const</a:t>
            </a:r>
            <a:r>
              <a:rPr lang="en-US" altLang="ja-JP" sz="900" b="0" dirty="0">
                <a:solidFill>
                  <a:srgbClr val="1A1A1A"/>
                </a:solidFill>
                <a:effectLst/>
                <a:latin typeface="Consolas" panose="020B0609020204030204" pitchFamily="49" charset="0"/>
              </a:rPr>
              <a:t> </a:t>
            </a:r>
            <a:r>
              <a:rPr lang="en-US" altLang="ja-JP" sz="900" b="0" dirty="0">
                <a:solidFill>
                  <a:srgbClr val="C94824"/>
                </a:solidFill>
                <a:effectLst/>
                <a:latin typeface="Consolas" panose="020B0609020204030204" pitchFamily="49" charset="0"/>
              </a:rPr>
              <a:t>signup</a:t>
            </a:r>
            <a:r>
              <a:rPr lang="en-US" altLang="ja-JP" sz="900" b="0" dirty="0">
                <a:solidFill>
                  <a:srgbClr val="A56416"/>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React</a:t>
            </a:r>
            <a:r>
              <a:rPr lang="en-US" altLang="ja-JP" sz="900" b="0" dirty="0" err="1">
                <a:solidFill>
                  <a:srgbClr val="1A1A1A"/>
                </a:solidFill>
                <a:effectLst/>
                <a:latin typeface="Consolas" panose="020B0609020204030204" pitchFamily="49" charset="0"/>
              </a:rPr>
              <a:t>.</a:t>
            </a:r>
            <a:r>
              <a:rPr lang="en-US" altLang="ja-JP" sz="900" b="0" dirty="0" err="1">
                <a:solidFill>
                  <a:srgbClr val="A56416"/>
                </a:solidFill>
                <a:effectLst/>
                <a:latin typeface="Consolas" panose="020B0609020204030204" pitchFamily="49" charset="0"/>
              </a:rPr>
              <a:t>FormEventHandler</a:t>
            </a:r>
            <a:r>
              <a:rPr lang="en-US" altLang="ja-JP" sz="900" b="0" dirty="0">
                <a:solidFill>
                  <a:srgbClr val="1A1A1A"/>
                </a:solidFill>
                <a:effectLst/>
                <a:latin typeface="Consolas" panose="020B0609020204030204" pitchFamily="49" charset="0"/>
              </a:rPr>
              <a:t>&lt;</a:t>
            </a:r>
            <a:r>
              <a:rPr lang="en-US" altLang="ja-JP" sz="900" b="0" dirty="0" err="1">
                <a:solidFill>
                  <a:srgbClr val="A56416"/>
                </a:solidFill>
                <a:effectLst/>
                <a:latin typeface="Consolas" panose="020B0609020204030204" pitchFamily="49" charset="0"/>
              </a:rPr>
              <a:t>HTMLFormElement</a:t>
            </a:r>
            <a:r>
              <a:rPr lang="en-US" altLang="ja-JP" sz="900" b="0" dirty="0">
                <a:solidFill>
                  <a:srgbClr val="1A1A1A"/>
                </a:solidFill>
                <a:effectLst/>
                <a:latin typeface="Consolas" panose="020B0609020204030204" pitchFamily="49" charset="0"/>
              </a:rPr>
              <a:t>&gt;</a:t>
            </a:r>
            <a:r>
              <a:rPr lang="en-US" altLang="ja-JP" sz="900" b="0" dirty="0">
                <a:solidFill>
                  <a:srgbClr val="428226"/>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async</a:t>
            </a:r>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event</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=&gt;</a:t>
            </a:r>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    </a:t>
            </a:r>
            <a:r>
              <a:rPr lang="en-US" altLang="ja-JP" sz="900" b="0" dirty="0" err="1">
                <a:solidFill>
                  <a:srgbClr val="A56416"/>
                </a:solidFill>
                <a:effectLst/>
                <a:latin typeface="Consolas" panose="020B0609020204030204" pitchFamily="49" charset="0"/>
              </a:rPr>
              <a:t>event</a:t>
            </a:r>
            <a:r>
              <a:rPr lang="en-US" altLang="ja-JP" sz="900" b="0" dirty="0" err="1">
                <a:solidFill>
                  <a:srgbClr val="1A1A1A"/>
                </a:solidFill>
                <a:effectLst/>
                <a:latin typeface="Consolas" panose="020B0609020204030204" pitchFamily="49" charset="0"/>
              </a:rPr>
              <a:t>.</a:t>
            </a:r>
            <a:r>
              <a:rPr lang="en-US" altLang="ja-JP" sz="900" b="0" dirty="0" err="1">
                <a:solidFill>
                  <a:srgbClr val="C94824"/>
                </a:solidFill>
                <a:effectLst/>
                <a:latin typeface="Consolas" panose="020B0609020204030204" pitchFamily="49" charset="0"/>
              </a:rPr>
              <a:t>preventDefault</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r>
              <a:rPr lang="en-US" altLang="ja-JP" sz="900" b="0" dirty="0" err="1">
                <a:solidFill>
                  <a:srgbClr val="A56416"/>
                </a:solidFill>
                <a:effectLst/>
                <a:latin typeface="Consolas" panose="020B0609020204030204" pitchFamily="49" charset="0"/>
              </a:rPr>
              <a:t>history</a:t>
            </a:r>
            <a:r>
              <a:rPr lang="en-US" altLang="ja-JP" sz="900" b="0" dirty="0" err="1">
                <a:solidFill>
                  <a:srgbClr val="1A1A1A"/>
                </a:solidFill>
                <a:effectLst/>
                <a:latin typeface="Consolas" panose="020B0609020204030204" pitchFamily="49" charset="0"/>
              </a:rPr>
              <a:t>.</a:t>
            </a:r>
            <a:r>
              <a:rPr lang="en-US" altLang="ja-JP" sz="900" b="0" dirty="0" err="1">
                <a:solidFill>
                  <a:srgbClr val="C94824"/>
                </a:solidFill>
                <a:effectLst/>
                <a:latin typeface="Consolas" panose="020B0609020204030204" pitchFamily="49" charset="0"/>
              </a:rPr>
              <a:t>push</a:t>
            </a:r>
            <a:r>
              <a:rPr lang="en-US" altLang="ja-JP" sz="900" b="0" dirty="0">
                <a:solidFill>
                  <a:srgbClr val="1A1A1A"/>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p>
          <a:p>
            <a:br>
              <a:rPr lang="en-US" altLang="ja-JP" sz="900" b="0" dirty="0">
                <a:solidFill>
                  <a:srgbClr val="1A1A1A"/>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  return (</a:t>
            </a:r>
          </a:p>
          <a:p>
            <a:r>
              <a:rPr lang="en-US" altLang="ja-JP" sz="900" b="0" dirty="0">
                <a:solidFill>
                  <a:schemeClr val="bg1">
                    <a:lumMod val="65000"/>
                  </a:schemeClr>
                </a:solidFill>
                <a:effectLst/>
                <a:latin typeface="Consolas" panose="020B0609020204030204" pitchFamily="49" charset="0"/>
              </a:rPr>
              <a:t>    &lt;div </a:t>
            </a:r>
            <a:r>
              <a:rPr lang="en-US" altLang="ja-JP" sz="900" b="0" dirty="0" err="1">
                <a:solidFill>
                  <a:schemeClr val="bg1">
                    <a:lumMod val="65000"/>
                  </a:schemeClr>
                </a:solidFill>
                <a:effectLst/>
                <a:latin typeface="Consolas" panose="020B0609020204030204" pitchFamily="49" charset="0"/>
              </a:rPr>
              <a:t>className</a:t>
            </a:r>
            <a:r>
              <a:rPr lang="en-US" altLang="ja-JP" sz="900" b="0" dirty="0">
                <a:solidFill>
                  <a:schemeClr val="bg1">
                    <a:lumMod val="65000"/>
                  </a:schemeClr>
                </a:solidFill>
                <a:effectLst/>
                <a:latin typeface="Consolas" panose="020B0609020204030204" pitchFamily="49" charset="0"/>
              </a:rPr>
              <a:t>="</a:t>
            </a:r>
            <a:r>
              <a:rPr lang="en-US" altLang="ja-JP" sz="900" b="0" dirty="0" err="1">
                <a:solidFill>
                  <a:schemeClr val="bg1">
                    <a:lumMod val="65000"/>
                  </a:schemeClr>
                </a:solidFill>
                <a:effectLst/>
                <a:latin typeface="Consolas" panose="020B0609020204030204" pitchFamily="49" charset="0"/>
              </a:rPr>
              <a:t>Signup_content</a:t>
            </a:r>
            <a:r>
              <a:rPr lang="en-US" altLang="ja-JP" sz="900" b="0" dirty="0">
                <a:solidFill>
                  <a:schemeClr val="bg1">
                    <a:lumMod val="65000"/>
                  </a:schemeClr>
                </a:solidFill>
                <a:effectLst/>
                <a:latin typeface="Consolas" panose="020B0609020204030204" pitchFamily="49" charset="0"/>
              </a:rPr>
              <a:t>"&gt;</a:t>
            </a:r>
          </a:p>
          <a:p>
            <a:r>
              <a:rPr lang="en-US" altLang="ja-JP" sz="900" b="0" dirty="0">
                <a:solidFill>
                  <a:schemeClr val="bg1">
                    <a:lumMod val="65000"/>
                  </a:schemeClr>
                </a:solidFill>
                <a:effectLst/>
                <a:latin typeface="Consolas" panose="020B0609020204030204" pitchFamily="49" charset="0"/>
              </a:rPr>
              <a:t>      &lt;div </a:t>
            </a:r>
            <a:r>
              <a:rPr lang="en-US" altLang="ja-JP" sz="900" b="0" dirty="0" err="1">
                <a:solidFill>
                  <a:schemeClr val="bg1">
                    <a:lumMod val="65000"/>
                  </a:schemeClr>
                </a:solidFill>
                <a:effectLst/>
                <a:latin typeface="Consolas" panose="020B0609020204030204" pitchFamily="49" charset="0"/>
              </a:rPr>
              <a:t>className</a:t>
            </a:r>
            <a:r>
              <a:rPr lang="en-US" altLang="ja-JP" sz="900" b="0" dirty="0">
                <a:solidFill>
                  <a:schemeClr val="bg1">
                    <a:lumMod val="65000"/>
                  </a:schemeClr>
                </a:solidFill>
                <a:effectLst/>
                <a:latin typeface="Consolas" panose="020B0609020204030204" pitchFamily="49" charset="0"/>
              </a:rPr>
              <a:t>="</a:t>
            </a:r>
            <a:r>
              <a:rPr lang="en-US" altLang="ja-JP" sz="900" b="0" dirty="0" err="1">
                <a:solidFill>
                  <a:schemeClr val="bg1">
                    <a:lumMod val="65000"/>
                  </a:schemeClr>
                </a:solidFill>
                <a:effectLst/>
                <a:latin typeface="Consolas" panose="020B0609020204030204" pitchFamily="49" charset="0"/>
              </a:rPr>
              <a:t>Signup_box</a:t>
            </a:r>
            <a:r>
              <a:rPr lang="en-US" altLang="ja-JP" sz="900" b="0" dirty="0">
                <a:solidFill>
                  <a:schemeClr val="bg1">
                    <a:lumMod val="65000"/>
                  </a:schemeClr>
                </a:solidFill>
                <a:effectLst/>
                <a:latin typeface="Consolas" panose="020B0609020204030204" pitchFamily="49" charset="0"/>
              </a:rPr>
              <a:t>"&gt;</a:t>
            </a:r>
          </a:p>
          <a:p>
            <a:r>
              <a:rPr lang="en-US" altLang="ja-JP" sz="900" b="0" dirty="0">
                <a:solidFill>
                  <a:schemeClr val="bg1">
                    <a:lumMod val="65000"/>
                  </a:schemeClr>
                </a:solidFill>
                <a:effectLst/>
                <a:latin typeface="Consolas" panose="020B0609020204030204" pitchFamily="49" charset="0"/>
              </a:rPr>
              <a:t>        &lt;div </a:t>
            </a:r>
            <a:r>
              <a:rPr lang="en-US" altLang="ja-JP" sz="900" b="0" dirty="0" err="1">
                <a:solidFill>
                  <a:schemeClr val="bg1">
                    <a:lumMod val="65000"/>
                  </a:schemeClr>
                </a:solidFill>
                <a:effectLst/>
                <a:latin typeface="Consolas" panose="020B0609020204030204" pitchFamily="49" charset="0"/>
              </a:rPr>
              <a:t>className</a:t>
            </a:r>
            <a:r>
              <a:rPr lang="en-US" altLang="ja-JP" sz="900" b="0" dirty="0">
                <a:solidFill>
                  <a:schemeClr val="bg1">
                    <a:lumMod val="65000"/>
                  </a:schemeClr>
                </a:solidFill>
                <a:effectLst/>
                <a:latin typeface="Consolas" panose="020B0609020204030204" pitchFamily="49" charset="0"/>
              </a:rPr>
              <a:t>="</a:t>
            </a:r>
            <a:r>
              <a:rPr lang="en-US" altLang="ja-JP" sz="900" b="0" dirty="0" err="1">
                <a:solidFill>
                  <a:schemeClr val="bg1">
                    <a:lumMod val="65000"/>
                  </a:schemeClr>
                </a:solidFill>
                <a:effectLst/>
                <a:latin typeface="Consolas" panose="020B0609020204030204" pitchFamily="49" charset="0"/>
              </a:rPr>
              <a:t>Signup_title</a:t>
            </a:r>
            <a:r>
              <a:rPr lang="en-US" altLang="ja-JP" sz="900" b="0" dirty="0">
                <a:solidFill>
                  <a:schemeClr val="bg1">
                    <a:lumMod val="65000"/>
                  </a:schemeClr>
                </a:solidFill>
                <a:effectLst/>
                <a:latin typeface="Consolas" panose="020B0609020204030204" pitchFamily="49" charset="0"/>
              </a:rPr>
              <a:t>"&gt;</a:t>
            </a:r>
          </a:p>
          <a:p>
            <a:r>
              <a:rPr lang="en-US" altLang="ja-JP" sz="900" b="0" dirty="0">
                <a:solidFill>
                  <a:schemeClr val="bg1">
                    <a:lumMod val="65000"/>
                  </a:schemeClr>
                </a:solidFill>
                <a:effectLst/>
                <a:latin typeface="Consolas" panose="020B0609020204030204" pitchFamily="49" charset="0"/>
              </a:rPr>
              <a:t>          &lt;h1&gt;</a:t>
            </a:r>
            <a:r>
              <a:rPr lang="ja-JP" altLang="en-US" sz="900" b="0" dirty="0">
                <a:solidFill>
                  <a:schemeClr val="bg1">
                    <a:lumMod val="65000"/>
                  </a:schemeClr>
                </a:solidFill>
                <a:effectLst/>
                <a:latin typeface="Consolas" panose="020B0609020204030204" pitchFamily="49" charset="0"/>
              </a:rPr>
              <a:t>ユーザー登録</a:t>
            </a:r>
            <a:r>
              <a:rPr lang="en-US" altLang="ja-JP" sz="900" b="0" dirty="0">
                <a:solidFill>
                  <a:schemeClr val="bg1">
                    <a:lumMod val="65000"/>
                  </a:schemeClr>
                </a:solidFill>
                <a:effectLst/>
                <a:latin typeface="Consolas" panose="020B0609020204030204" pitchFamily="49" charset="0"/>
              </a:rPr>
              <a:t>&lt;/h1&gt;</a:t>
            </a:r>
          </a:p>
          <a:p>
            <a:r>
              <a:rPr lang="en-US" altLang="ja-JP" sz="900" b="0" dirty="0">
                <a:solidFill>
                  <a:schemeClr val="bg1">
                    <a:lumMod val="65000"/>
                  </a:schemeClr>
                </a:solidFill>
                <a:effectLst/>
                <a:latin typeface="Consolas" panose="020B0609020204030204" pitchFamily="49" charset="0"/>
              </a:rPr>
              <a:t>        &lt;/div&gt;</a:t>
            </a:r>
          </a:p>
          <a:p>
            <a:r>
              <a:rPr lang="en-US" altLang="ja-JP" sz="900" b="0" dirty="0">
                <a:solidFill>
                  <a:srgbClr val="428226"/>
                </a:solidFill>
                <a:effectLst/>
                <a:latin typeface="Consolas" panose="020B0609020204030204" pitchFamily="49" charset="0"/>
              </a:rPr>
              <a:t>        </a:t>
            </a:r>
            <a:r>
              <a:rPr lang="en-US" altLang="ja-JP" sz="900" b="0" dirty="0">
                <a:solidFill>
                  <a:schemeClr val="bg1">
                    <a:lumMod val="65000"/>
                  </a:schemeClr>
                </a:solidFill>
                <a:effectLst/>
                <a:latin typeface="Consolas" panose="020B0609020204030204" pitchFamily="49" charset="0"/>
              </a:rPr>
              <a:t>&lt;form </a:t>
            </a:r>
            <a:r>
              <a:rPr lang="en-US" altLang="ja-JP" sz="900" b="0" dirty="0" err="1">
                <a:solidFill>
                  <a:schemeClr val="bg1">
                    <a:lumMod val="65000"/>
                  </a:schemeClr>
                </a:solidFill>
                <a:effectLst/>
                <a:latin typeface="Consolas" panose="020B0609020204030204" pitchFamily="49" charset="0"/>
              </a:rPr>
              <a:t>className</a:t>
            </a:r>
            <a:r>
              <a:rPr lang="en-US" altLang="ja-JP" sz="900" b="0" dirty="0">
                <a:solidFill>
                  <a:schemeClr val="bg1">
                    <a:lumMod val="65000"/>
                  </a:schemeClr>
                </a:solidFill>
                <a:effectLst/>
                <a:latin typeface="Consolas" panose="020B0609020204030204" pitchFamily="49" charset="0"/>
              </a:rPr>
              <a:t>="</a:t>
            </a:r>
            <a:r>
              <a:rPr lang="en-US" altLang="ja-JP" sz="900" b="0" dirty="0" err="1">
                <a:solidFill>
                  <a:schemeClr val="bg1">
                    <a:lumMod val="65000"/>
                  </a:schemeClr>
                </a:solidFill>
                <a:effectLst/>
                <a:latin typeface="Consolas" panose="020B0609020204030204" pitchFamily="49" charset="0"/>
              </a:rPr>
              <a:t>Signup_form</a:t>
            </a:r>
            <a:r>
              <a:rPr lang="en-US" altLang="ja-JP" sz="900" b="0" dirty="0">
                <a:solidFill>
                  <a:schemeClr val="bg1">
                    <a:lumMod val="65000"/>
                  </a:schemeClr>
                </a:solidFill>
                <a:effectLst/>
                <a:latin typeface="Consolas" panose="020B0609020204030204" pitchFamily="49" charset="0"/>
              </a:rPr>
              <a:t>" </a:t>
            </a:r>
            <a:r>
              <a:rPr lang="en-US" altLang="ja-JP" sz="900" b="0" dirty="0" err="1">
                <a:solidFill>
                  <a:srgbClr val="B052A1"/>
                </a:solidFill>
                <a:effectLst/>
                <a:latin typeface="Consolas" panose="020B0609020204030204" pitchFamily="49" charset="0"/>
              </a:rPr>
              <a:t>onSubmit</a:t>
            </a:r>
            <a:r>
              <a:rPr lang="en-US" altLang="ja-JP" sz="900" b="0" dirty="0">
                <a:solidFill>
                  <a:srgbClr val="A56416"/>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a:t>
            </a:r>
            <a:r>
              <a:rPr lang="en-US" altLang="ja-JP" sz="900" b="0" dirty="0">
                <a:solidFill>
                  <a:srgbClr val="3778B7"/>
                </a:solidFill>
                <a:effectLst/>
                <a:latin typeface="Consolas" panose="020B0609020204030204" pitchFamily="49" charset="0"/>
              </a:rPr>
              <a:t>signup</a:t>
            </a:r>
            <a:r>
              <a:rPr lang="en-US" altLang="ja-JP" sz="900" b="0" dirty="0">
                <a:solidFill>
                  <a:srgbClr val="428226"/>
                </a:solidFill>
                <a:effectLst/>
                <a:latin typeface="Consolas" panose="020B0609020204030204" pitchFamily="49" charset="0"/>
              </a:rPr>
              <a:t>}</a:t>
            </a:r>
            <a:r>
              <a:rPr lang="en-US" altLang="ja-JP" sz="900" b="0" dirty="0">
                <a:solidFill>
                  <a:schemeClr val="bg1">
                    <a:lumMod val="65000"/>
                  </a:schemeClr>
                </a:solidFill>
                <a:effectLst/>
                <a:latin typeface="Consolas" panose="020B0609020204030204" pitchFamily="49" charset="0"/>
              </a:rPr>
              <a:t>&gt;</a:t>
            </a:r>
          </a:p>
          <a:p>
            <a:r>
              <a:rPr lang="en-US" altLang="ja-JP" sz="900" b="0" dirty="0">
                <a:solidFill>
                  <a:schemeClr val="bg1">
                    <a:lumMod val="65000"/>
                  </a:schemeClr>
                </a:solidFill>
                <a:effectLst/>
                <a:latin typeface="Consolas" panose="020B0609020204030204" pitchFamily="49" charset="0"/>
              </a:rPr>
              <a:t>          &lt;div </a:t>
            </a:r>
            <a:r>
              <a:rPr lang="en-US" altLang="ja-JP" sz="900" b="0" dirty="0" err="1">
                <a:solidFill>
                  <a:schemeClr val="bg1">
                    <a:lumMod val="65000"/>
                  </a:schemeClr>
                </a:solidFill>
                <a:effectLst/>
                <a:latin typeface="Consolas" panose="020B0609020204030204" pitchFamily="49" charset="0"/>
              </a:rPr>
              <a:t>className</a:t>
            </a:r>
            <a:r>
              <a:rPr lang="en-US" altLang="ja-JP" sz="900" b="0" dirty="0">
                <a:solidFill>
                  <a:schemeClr val="bg1">
                    <a:lumMod val="65000"/>
                  </a:schemeClr>
                </a:solidFill>
                <a:effectLst/>
                <a:latin typeface="Consolas" panose="020B0609020204030204" pitchFamily="49" charset="0"/>
              </a:rPr>
              <a:t>="</a:t>
            </a:r>
            <a:r>
              <a:rPr lang="en-US" altLang="ja-JP" sz="900" b="0" dirty="0" err="1">
                <a:solidFill>
                  <a:schemeClr val="bg1">
                    <a:lumMod val="65000"/>
                  </a:schemeClr>
                </a:solidFill>
                <a:effectLst/>
                <a:latin typeface="Consolas" panose="020B0609020204030204" pitchFamily="49" charset="0"/>
              </a:rPr>
              <a:t>Signup_item</a:t>
            </a:r>
            <a:r>
              <a:rPr lang="en-US" altLang="ja-JP" sz="900" b="0" dirty="0">
                <a:solidFill>
                  <a:schemeClr val="bg1">
                    <a:lumMod val="65000"/>
                  </a:schemeClr>
                </a:solidFill>
                <a:effectLst/>
                <a:latin typeface="Consolas" panose="020B0609020204030204" pitchFamily="49" charset="0"/>
              </a:rPr>
              <a:t>"&gt;</a:t>
            </a:r>
          </a:p>
          <a:p>
            <a:r>
              <a:rPr lang="en-US" altLang="ja-JP" sz="900" b="0" dirty="0">
                <a:solidFill>
                  <a:schemeClr val="bg1">
                    <a:lumMod val="65000"/>
                  </a:schemeClr>
                </a:solidFill>
                <a:effectLst/>
                <a:latin typeface="Consolas" panose="020B0609020204030204" pitchFamily="49" charset="0"/>
              </a:rPr>
              <a:t>            &lt;div </a:t>
            </a:r>
            <a:r>
              <a:rPr lang="en-US" altLang="ja-JP" sz="900" b="0" dirty="0" err="1">
                <a:solidFill>
                  <a:schemeClr val="bg1">
                    <a:lumMod val="65000"/>
                  </a:schemeClr>
                </a:solidFill>
                <a:effectLst/>
                <a:latin typeface="Consolas" panose="020B0609020204030204" pitchFamily="49" charset="0"/>
              </a:rPr>
              <a:t>className</a:t>
            </a:r>
            <a:r>
              <a:rPr lang="en-US" altLang="ja-JP" sz="900" b="0" dirty="0">
                <a:solidFill>
                  <a:schemeClr val="bg1">
                    <a:lumMod val="65000"/>
                  </a:schemeClr>
                </a:solidFill>
                <a:effectLst/>
                <a:latin typeface="Consolas" panose="020B0609020204030204" pitchFamily="49" charset="0"/>
              </a:rPr>
              <a:t>="</a:t>
            </a:r>
            <a:r>
              <a:rPr lang="en-US" altLang="ja-JP" sz="900" b="0" dirty="0" err="1">
                <a:solidFill>
                  <a:schemeClr val="bg1">
                    <a:lumMod val="65000"/>
                  </a:schemeClr>
                </a:solidFill>
                <a:effectLst/>
                <a:latin typeface="Consolas" panose="020B0609020204030204" pitchFamily="49" charset="0"/>
              </a:rPr>
              <a:t>Signup_label</a:t>
            </a:r>
            <a:r>
              <a:rPr lang="en-US" altLang="ja-JP" sz="900" b="0" dirty="0">
                <a:solidFill>
                  <a:schemeClr val="bg1">
                    <a:lumMod val="65000"/>
                  </a:schemeClr>
                </a:solidFill>
                <a:effectLst/>
                <a:latin typeface="Consolas" panose="020B0609020204030204" pitchFamily="49" charset="0"/>
              </a:rPr>
              <a:t>"&gt;</a:t>
            </a:r>
            <a:r>
              <a:rPr lang="ja-JP" altLang="en-US" sz="900" b="0" dirty="0">
                <a:solidFill>
                  <a:schemeClr val="bg1">
                    <a:lumMod val="65000"/>
                  </a:schemeClr>
                </a:solidFill>
                <a:effectLst/>
                <a:latin typeface="Consolas" panose="020B0609020204030204" pitchFamily="49" charset="0"/>
              </a:rPr>
              <a:t>名前</a:t>
            </a:r>
            <a:r>
              <a:rPr lang="en-US" altLang="ja-JP" sz="900" b="0" dirty="0">
                <a:solidFill>
                  <a:schemeClr val="bg1">
                    <a:lumMod val="65000"/>
                  </a:schemeClr>
                </a:solidFill>
                <a:effectLst/>
                <a:latin typeface="Consolas" panose="020B0609020204030204" pitchFamily="49" charset="0"/>
              </a:rPr>
              <a:t>&lt;/div&gt;</a:t>
            </a:r>
          </a:p>
          <a:p>
            <a:r>
              <a:rPr lang="en-US" altLang="ja-JP" sz="900" b="0" dirty="0">
                <a:solidFill>
                  <a:schemeClr val="bg1">
                    <a:lumMod val="65000"/>
                  </a:schemeClr>
                </a:solidFill>
                <a:effectLst/>
                <a:latin typeface="Consolas" panose="020B0609020204030204" pitchFamily="49" charset="0"/>
              </a:rPr>
              <a:t>            &lt;input type="text" /&gt;</a:t>
            </a:r>
          </a:p>
          <a:p>
            <a:r>
              <a:rPr lang="en-US" altLang="ja-JP" sz="900" b="0" dirty="0">
                <a:solidFill>
                  <a:schemeClr val="bg1">
                    <a:lumMod val="65000"/>
                  </a:schemeClr>
                </a:solidFill>
                <a:effectLst/>
                <a:latin typeface="Consolas" panose="020B0609020204030204" pitchFamily="49" charset="0"/>
              </a:rPr>
              <a:t>          &lt;/div&gt;</a:t>
            </a:r>
          </a:p>
          <a:p>
            <a:r>
              <a:rPr lang="en-US" altLang="ja-JP" sz="900" b="0" dirty="0">
                <a:solidFill>
                  <a:schemeClr val="bg1">
                    <a:lumMod val="65000"/>
                  </a:schemeClr>
                </a:solidFill>
                <a:effectLst/>
                <a:latin typeface="Consolas" panose="020B0609020204030204" pitchFamily="49" charset="0"/>
              </a:rPr>
              <a:t>          &lt;div </a:t>
            </a:r>
            <a:r>
              <a:rPr lang="en-US" altLang="ja-JP" sz="900" b="0" dirty="0" err="1">
                <a:solidFill>
                  <a:schemeClr val="bg1">
                    <a:lumMod val="65000"/>
                  </a:schemeClr>
                </a:solidFill>
                <a:effectLst/>
                <a:latin typeface="Consolas" panose="020B0609020204030204" pitchFamily="49" charset="0"/>
              </a:rPr>
              <a:t>className</a:t>
            </a:r>
            <a:r>
              <a:rPr lang="en-US" altLang="ja-JP" sz="900" b="0" dirty="0">
                <a:solidFill>
                  <a:schemeClr val="bg1">
                    <a:lumMod val="65000"/>
                  </a:schemeClr>
                </a:solidFill>
                <a:effectLst/>
                <a:latin typeface="Consolas" panose="020B0609020204030204" pitchFamily="49" charset="0"/>
              </a:rPr>
              <a:t>="</a:t>
            </a:r>
            <a:r>
              <a:rPr lang="en-US" altLang="ja-JP" sz="900" b="0" dirty="0" err="1">
                <a:solidFill>
                  <a:schemeClr val="bg1">
                    <a:lumMod val="65000"/>
                  </a:schemeClr>
                </a:solidFill>
                <a:effectLst/>
                <a:latin typeface="Consolas" panose="020B0609020204030204" pitchFamily="49" charset="0"/>
              </a:rPr>
              <a:t>Signup_item</a:t>
            </a:r>
            <a:r>
              <a:rPr lang="en-US" altLang="ja-JP" sz="900" b="0" dirty="0">
                <a:solidFill>
                  <a:schemeClr val="bg1">
                    <a:lumMod val="65000"/>
                  </a:schemeClr>
                </a:solidFill>
                <a:effectLst/>
                <a:latin typeface="Consolas" panose="020B0609020204030204" pitchFamily="49" charset="0"/>
              </a:rPr>
              <a:t>"&gt;</a:t>
            </a:r>
          </a:p>
          <a:p>
            <a:r>
              <a:rPr lang="en-US" altLang="ja-JP" sz="900" b="0" dirty="0">
                <a:solidFill>
                  <a:schemeClr val="bg1">
                    <a:lumMod val="65000"/>
                  </a:schemeClr>
                </a:solidFill>
                <a:effectLst/>
                <a:latin typeface="Consolas" panose="020B0609020204030204" pitchFamily="49" charset="0"/>
              </a:rPr>
              <a:t>            &lt;div </a:t>
            </a:r>
            <a:r>
              <a:rPr lang="en-US" altLang="ja-JP" sz="900" b="0" dirty="0" err="1">
                <a:solidFill>
                  <a:schemeClr val="bg1">
                    <a:lumMod val="65000"/>
                  </a:schemeClr>
                </a:solidFill>
                <a:effectLst/>
                <a:latin typeface="Consolas" panose="020B0609020204030204" pitchFamily="49" charset="0"/>
              </a:rPr>
              <a:t>className</a:t>
            </a:r>
            <a:r>
              <a:rPr lang="en-US" altLang="ja-JP" sz="900" b="0" dirty="0">
                <a:solidFill>
                  <a:schemeClr val="bg1">
                    <a:lumMod val="65000"/>
                  </a:schemeClr>
                </a:solidFill>
                <a:effectLst/>
                <a:latin typeface="Consolas" panose="020B0609020204030204" pitchFamily="49" charset="0"/>
              </a:rPr>
              <a:t>="</a:t>
            </a:r>
            <a:r>
              <a:rPr lang="en-US" altLang="ja-JP" sz="900" b="0" dirty="0" err="1">
                <a:solidFill>
                  <a:schemeClr val="bg1">
                    <a:lumMod val="65000"/>
                  </a:schemeClr>
                </a:solidFill>
                <a:effectLst/>
                <a:latin typeface="Consolas" panose="020B0609020204030204" pitchFamily="49" charset="0"/>
              </a:rPr>
              <a:t>Signup_label</a:t>
            </a:r>
            <a:r>
              <a:rPr lang="en-US" altLang="ja-JP" sz="900" b="0" dirty="0">
                <a:solidFill>
                  <a:schemeClr val="bg1">
                    <a:lumMod val="65000"/>
                  </a:schemeClr>
                </a:solidFill>
                <a:effectLst/>
                <a:latin typeface="Consolas" panose="020B0609020204030204" pitchFamily="49" charset="0"/>
              </a:rPr>
              <a:t>"&gt;</a:t>
            </a:r>
            <a:r>
              <a:rPr lang="ja-JP" altLang="en-US" sz="900" b="0" dirty="0">
                <a:solidFill>
                  <a:schemeClr val="bg1">
                    <a:lumMod val="65000"/>
                  </a:schemeClr>
                </a:solidFill>
                <a:effectLst/>
                <a:latin typeface="Consolas" panose="020B0609020204030204" pitchFamily="49" charset="0"/>
              </a:rPr>
              <a:t>パスワード</a:t>
            </a:r>
            <a:r>
              <a:rPr lang="en-US" altLang="ja-JP" sz="900" b="0" dirty="0">
                <a:solidFill>
                  <a:schemeClr val="bg1">
                    <a:lumMod val="65000"/>
                  </a:schemeClr>
                </a:solidFill>
                <a:effectLst/>
                <a:latin typeface="Consolas" panose="020B0609020204030204" pitchFamily="49" charset="0"/>
              </a:rPr>
              <a:t>&lt;/div&gt;</a:t>
            </a:r>
          </a:p>
          <a:p>
            <a:r>
              <a:rPr lang="en-US" altLang="ja-JP" sz="900" b="0" dirty="0">
                <a:solidFill>
                  <a:schemeClr val="bg1">
                    <a:lumMod val="65000"/>
                  </a:schemeClr>
                </a:solidFill>
                <a:effectLst/>
                <a:latin typeface="Consolas" panose="020B0609020204030204" pitchFamily="49" charset="0"/>
              </a:rPr>
              <a:t>            &lt;input type="password" /&gt;</a:t>
            </a:r>
          </a:p>
          <a:p>
            <a:r>
              <a:rPr lang="en-US" altLang="ja-JP" sz="900" b="0" dirty="0">
                <a:solidFill>
                  <a:schemeClr val="bg1">
                    <a:lumMod val="65000"/>
                  </a:schemeClr>
                </a:solidFill>
                <a:effectLst/>
                <a:latin typeface="Consolas" panose="020B0609020204030204" pitchFamily="49" charset="0"/>
              </a:rPr>
              <a:t>          &lt;/div&gt;</a:t>
            </a:r>
          </a:p>
          <a:p>
            <a:r>
              <a:rPr lang="en-US" altLang="ja-JP" sz="900" b="0" dirty="0">
                <a:solidFill>
                  <a:schemeClr val="bg1">
                    <a:lumMod val="65000"/>
                  </a:schemeClr>
                </a:solidFill>
                <a:effectLst/>
                <a:latin typeface="Consolas" panose="020B0609020204030204" pitchFamily="49" charset="0"/>
              </a:rPr>
              <a:t>          &lt;div </a:t>
            </a:r>
            <a:r>
              <a:rPr lang="en-US" altLang="ja-JP" sz="900" b="0" dirty="0" err="1">
                <a:solidFill>
                  <a:schemeClr val="bg1">
                    <a:lumMod val="65000"/>
                  </a:schemeClr>
                </a:solidFill>
                <a:effectLst/>
                <a:latin typeface="Consolas" panose="020B0609020204030204" pitchFamily="49" charset="0"/>
              </a:rPr>
              <a:t>className</a:t>
            </a:r>
            <a:r>
              <a:rPr lang="en-US" altLang="ja-JP" sz="900" b="0" dirty="0">
                <a:solidFill>
                  <a:schemeClr val="bg1">
                    <a:lumMod val="65000"/>
                  </a:schemeClr>
                </a:solidFill>
                <a:effectLst/>
                <a:latin typeface="Consolas" panose="020B0609020204030204" pitchFamily="49" charset="0"/>
              </a:rPr>
              <a:t>="</a:t>
            </a:r>
            <a:r>
              <a:rPr lang="en-US" altLang="ja-JP" sz="900" b="0" dirty="0" err="1">
                <a:solidFill>
                  <a:schemeClr val="bg1">
                    <a:lumMod val="65000"/>
                  </a:schemeClr>
                </a:solidFill>
                <a:effectLst/>
                <a:latin typeface="Consolas" panose="020B0609020204030204" pitchFamily="49" charset="0"/>
              </a:rPr>
              <a:t>Signup_buttonGroup</a:t>
            </a:r>
            <a:r>
              <a:rPr lang="en-US" altLang="ja-JP" sz="900" b="0" dirty="0">
                <a:solidFill>
                  <a:schemeClr val="bg1">
                    <a:lumMod val="65000"/>
                  </a:schemeClr>
                </a:solidFill>
                <a:effectLst/>
                <a:latin typeface="Consolas" panose="020B0609020204030204" pitchFamily="49" charset="0"/>
              </a:rPr>
              <a:t>"&gt;</a:t>
            </a:r>
          </a:p>
          <a:p>
            <a:r>
              <a:rPr lang="en-US" altLang="ja-JP" sz="900" b="0" dirty="0">
                <a:solidFill>
                  <a:schemeClr val="bg1">
                    <a:lumMod val="65000"/>
                  </a:schemeClr>
                </a:solidFill>
                <a:effectLst/>
                <a:latin typeface="Consolas" panose="020B0609020204030204" pitchFamily="49" charset="0"/>
              </a:rPr>
              <a:t>            &lt;button </a:t>
            </a:r>
            <a:r>
              <a:rPr lang="en-US" altLang="ja-JP" sz="900" b="0" dirty="0" err="1">
                <a:solidFill>
                  <a:schemeClr val="bg1">
                    <a:lumMod val="65000"/>
                  </a:schemeClr>
                </a:solidFill>
                <a:effectLst/>
                <a:latin typeface="Consolas" panose="020B0609020204030204" pitchFamily="49" charset="0"/>
              </a:rPr>
              <a:t>className</a:t>
            </a:r>
            <a:r>
              <a:rPr lang="en-US" altLang="ja-JP" sz="900" b="0" dirty="0">
                <a:solidFill>
                  <a:schemeClr val="bg1">
                    <a:lumMod val="65000"/>
                  </a:schemeClr>
                </a:solidFill>
                <a:effectLst/>
                <a:latin typeface="Consolas" panose="020B0609020204030204" pitchFamily="49" charset="0"/>
              </a:rPr>
              <a:t>="</a:t>
            </a:r>
            <a:r>
              <a:rPr lang="en-US" altLang="ja-JP" sz="900" b="0" dirty="0" err="1">
                <a:solidFill>
                  <a:schemeClr val="bg1">
                    <a:lumMod val="65000"/>
                  </a:schemeClr>
                </a:solidFill>
                <a:effectLst/>
                <a:latin typeface="Consolas" panose="020B0609020204030204" pitchFamily="49" charset="0"/>
              </a:rPr>
              <a:t>Signup_button</a:t>
            </a:r>
            <a:r>
              <a:rPr lang="en-US" altLang="ja-JP" sz="900" b="0" dirty="0">
                <a:solidFill>
                  <a:schemeClr val="bg1">
                    <a:lumMod val="65000"/>
                  </a:schemeClr>
                </a:solidFill>
                <a:effectLst/>
                <a:latin typeface="Consolas" panose="020B0609020204030204" pitchFamily="49" charset="0"/>
              </a:rPr>
              <a:t>"&gt;</a:t>
            </a:r>
            <a:r>
              <a:rPr lang="ja-JP" altLang="en-US" sz="900" b="0" dirty="0">
                <a:solidFill>
                  <a:schemeClr val="bg1">
                    <a:lumMod val="65000"/>
                  </a:schemeClr>
                </a:solidFill>
                <a:effectLst/>
                <a:latin typeface="Consolas" panose="020B0609020204030204" pitchFamily="49" charset="0"/>
              </a:rPr>
              <a:t>登録する</a:t>
            </a:r>
            <a:r>
              <a:rPr lang="en-US" altLang="ja-JP" sz="900" b="0" dirty="0">
                <a:solidFill>
                  <a:schemeClr val="bg1">
                    <a:lumMod val="65000"/>
                  </a:schemeClr>
                </a:solidFill>
                <a:effectLst/>
                <a:latin typeface="Consolas" panose="020B0609020204030204" pitchFamily="49" charset="0"/>
              </a:rPr>
              <a:t>&lt;/button&gt;</a:t>
            </a:r>
          </a:p>
          <a:p>
            <a:r>
              <a:rPr lang="en-US" altLang="ja-JP" sz="900" b="0" dirty="0">
                <a:solidFill>
                  <a:schemeClr val="bg1">
                    <a:lumMod val="65000"/>
                  </a:schemeClr>
                </a:solidFill>
                <a:effectLst/>
                <a:latin typeface="Consolas" panose="020B0609020204030204" pitchFamily="49" charset="0"/>
              </a:rPr>
              <a:t>          &lt;/div&gt;</a:t>
            </a:r>
          </a:p>
          <a:p>
            <a:r>
              <a:rPr lang="en-US" altLang="ja-JP" sz="900" b="0" dirty="0">
                <a:solidFill>
                  <a:schemeClr val="bg1">
                    <a:lumMod val="65000"/>
                  </a:schemeClr>
                </a:solidFill>
                <a:effectLst/>
                <a:latin typeface="Consolas" panose="020B0609020204030204" pitchFamily="49" charset="0"/>
              </a:rPr>
              <a:t>        &lt;/form&gt;</a:t>
            </a:r>
          </a:p>
          <a:p>
            <a:r>
              <a:rPr lang="en-US" altLang="ja-JP" sz="900" b="0" dirty="0">
                <a:solidFill>
                  <a:schemeClr val="bg1">
                    <a:lumMod val="65000"/>
                  </a:schemeClr>
                </a:solidFill>
                <a:effectLst/>
                <a:latin typeface="Consolas" panose="020B0609020204030204" pitchFamily="49" charset="0"/>
              </a:rPr>
              <a:t>      &lt;/div&gt;</a:t>
            </a:r>
          </a:p>
          <a:p>
            <a:r>
              <a:rPr lang="en-US" altLang="ja-JP" sz="900" b="0" dirty="0">
                <a:solidFill>
                  <a:schemeClr val="bg1">
                    <a:lumMod val="65000"/>
                  </a:schemeClr>
                </a:solidFill>
                <a:effectLst/>
                <a:latin typeface="Consolas" panose="020B0609020204030204" pitchFamily="49" charset="0"/>
              </a:rPr>
              <a:t>    &lt;/div&gt;</a:t>
            </a:r>
          </a:p>
          <a:p>
            <a:r>
              <a:rPr lang="en-US" altLang="ja-JP" sz="900" b="0" dirty="0">
                <a:solidFill>
                  <a:schemeClr val="bg1">
                    <a:lumMod val="65000"/>
                  </a:schemeClr>
                </a:solidFill>
                <a:effectLst/>
                <a:latin typeface="Consolas" panose="020B0609020204030204" pitchFamily="49" charset="0"/>
              </a:rPr>
              <a:t>  );</a:t>
            </a:r>
          </a:p>
          <a:p>
            <a:r>
              <a:rPr lang="en-US" altLang="ja-JP" sz="900" b="0" dirty="0">
                <a:solidFill>
                  <a:schemeClr val="bg1">
                    <a:lumMod val="65000"/>
                  </a:schemeClr>
                </a:solidFill>
                <a:effectLst/>
                <a:latin typeface="Consolas" panose="020B0609020204030204" pitchFamily="49" charset="0"/>
              </a:rPr>
              <a:t>};</a:t>
            </a:r>
          </a:p>
        </p:txBody>
      </p:sp>
      <p:sp>
        <p:nvSpPr>
          <p:cNvPr id="20" name="テキスト ボックス 19">
            <a:extLst>
              <a:ext uri="{FF2B5EF4-FFF2-40B4-BE49-F238E27FC236}">
                <a16:creationId xmlns:a16="http://schemas.microsoft.com/office/drawing/2014/main" id="{AC5E6356-70C8-42BC-B5D8-C6BB86434BE3}"/>
              </a:ext>
            </a:extLst>
          </p:cNvPr>
          <p:cNvSpPr txBox="1"/>
          <p:nvPr/>
        </p:nvSpPr>
        <p:spPr>
          <a:xfrm>
            <a:off x="6096000" y="1442103"/>
            <a:ext cx="5116755" cy="5170646"/>
          </a:xfrm>
          <a:prstGeom prst="rect">
            <a:avLst/>
          </a:prstGeom>
          <a:solidFill>
            <a:schemeClr val="accent3">
              <a:lumMod val="20000"/>
              <a:lumOff val="80000"/>
            </a:schemeClr>
          </a:solidFill>
        </p:spPr>
        <p:txBody>
          <a:bodyPr wrap="square" bIns="0" rtlCol="0">
            <a:spAutoFit/>
          </a:bodyPr>
          <a:lstStyle/>
          <a:p>
            <a:r>
              <a:rPr lang="en-US" altLang="ja-JP" sz="900" b="0" dirty="0">
                <a:solidFill>
                  <a:schemeClr val="bg1">
                    <a:lumMod val="65000"/>
                  </a:schemeClr>
                </a:solidFill>
                <a:effectLst/>
                <a:latin typeface="Consolas" panose="020B0609020204030204" pitchFamily="49" charset="0"/>
              </a:rPr>
              <a:t>import React from "react";</a:t>
            </a:r>
          </a:p>
          <a:p>
            <a:r>
              <a:rPr lang="en-US" altLang="ja-JP" sz="900" b="0" dirty="0">
                <a:solidFill>
                  <a:srgbClr val="B052A1"/>
                </a:solidFill>
                <a:effectLst/>
                <a:latin typeface="Consolas" panose="020B0609020204030204" pitchFamily="49" charset="0"/>
              </a:rPr>
              <a:t>import</a:t>
            </a:r>
            <a:r>
              <a:rPr lang="en-US" altLang="ja-JP" sz="900" b="0" dirty="0">
                <a:solidFill>
                  <a:srgbClr val="1A1A1A"/>
                </a:solidFill>
                <a:effectLst/>
                <a:latin typeface="Consolas" panose="020B0609020204030204" pitchFamily="49" charset="0"/>
              </a:rPr>
              <a:t> { </a:t>
            </a:r>
            <a:r>
              <a:rPr lang="en-US" altLang="ja-JP" sz="900" b="0" dirty="0" err="1">
                <a:solidFill>
                  <a:srgbClr val="3778B7"/>
                </a:solidFill>
                <a:effectLst/>
                <a:latin typeface="Consolas" panose="020B0609020204030204" pitchFamily="49" charset="0"/>
              </a:rPr>
              <a:t>useHistory</a:t>
            </a:r>
            <a:r>
              <a:rPr lang="en-US" altLang="ja-JP" sz="900" b="0" dirty="0">
                <a:solidFill>
                  <a:srgbClr val="1A1A1A"/>
                </a:solidFill>
                <a:effectLst/>
                <a:latin typeface="Consolas" panose="020B0609020204030204" pitchFamily="49" charset="0"/>
              </a:rPr>
              <a:t> } </a:t>
            </a:r>
            <a:r>
              <a:rPr lang="en-US" altLang="ja-JP" sz="900" b="0" dirty="0">
                <a:solidFill>
                  <a:srgbClr val="B052A1"/>
                </a:solidFill>
                <a:effectLst/>
                <a:latin typeface="Consolas" panose="020B0609020204030204" pitchFamily="49" charset="0"/>
              </a:rPr>
              <a:t>from</a:t>
            </a:r>
            <a:r>
              <a:rPr lang="en-US" altLang="ja-JP" sz="900" b="0" dirty="0">
                <a:solidFill>
                  <a:srgbClr val="1A1A1A"/>
                </a:solidFill>
                <a:effectLst/>
                <a:latin typeface="Consolas" panose="020B0609020204030204" pitchFamily="49" charset="0"/>
              </a:rPr>
              <a:t> </a:t>
            </a:r>
            <a:r>
              <a:rPr lang="en-US" altLang="ja-JP" sz="900" b="0" dirty="0">
                <a:solidFill>
                  <a:srgbClr val="428226"/>
                </a:solidFill>
                <a:effectLst/>
                <a:latin typeface="Consolas" panose="020B0609020204030204" pitchFamily="49" charset="0"/>
              </a:rPr>
              <a:t>"react-router-</a:t>
            </a:r>
            <a:r>
              <a:rPr lang="en-US" altLang="ja-JP" sz="900" b="0" dirty="0" err="1">
                <a:solidFill>
                  <a:srgbClr val="428226"/>
                </a:solidFill>
                <a:effectLst/>
                <a:latin typeface="Consolas" panose="020B0609020204030204" pitchFamily="49" charset="0"/>
              </a:rPr>
              <a:t>dom</a:t>
            </a:r>
            <a:r>
              <a:rPr lang="en-US" altLang="ja-JP" sz="900" b="0" dirty="0">
                <a:solidFill>
                  <a:srgbClr val="42822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a:t>
            </a:r>
          </a:p>
          <a:p>
            <a:r>
              <a:rPr lang="en-US" altLang="ja-JP" sz="900" b="0" dirty="0">
                <a:solidFill>
                  <a:schemeClr val="bg1">
                    <a:lumMod val="65000"/>
                  </a:schemeClr>
                </a:solidFill>
                <a:effectLst/>
                <a:latin typeface="Consolas" panose="020B0609020204030204" pitchFamily="49" charset="0"/>
              </a:rPr>
              <a:t>import './Login.css';</a:t>
            </a:r>
          </a:p>
          <a:p>
            <a:br>
              <a:rPr lang="en-US" altLang="ja-JP" sz="900" b="0" dirty="0">
                <a:solidFill>
                  <a:schemeClr val="bg1">
                    <a:lumMod val="65000"/>
                  </a:schemeClr>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export const Login: </a:t>
            </a:r>
            <a:r>
              <a:rPr lang="en-US" altLang="ja-JP" sz="900" b="0" dirty="0" err="1">
                <a:solidFill>
                  <a:schemeClr val="bg1">
                    <a:lumMod val="65000"/>
                  </a:schemeClr>
                </a:solidFill>
                <a:effectLst/>
                <a:latin typeface="Consolas" panose="020B0609020204030204" pitchFamily="49" charset="0"/>
              </a:rPr>
              <a:t>React.FC</a:t>
            </a:r>
            <a:r>
              <a:rPr lang="en-US" altLang="ja-JP" sz="900" b="0" dirty="0">
                <a:solidFill>
                  <a:schemeClr val="bg1">
                    <a:lumMod val="65000"/>
                  </a:schemeClr>
                </a:solidFill>
                <a:effectLst/>
                <a:latin typeface="Consolas" panose="020B0609020204030204" pitchFamily="49" charset="0"/>
              </a:rPr>
              <a:t> = () =&gt; {</a:t>
            </a:r>
          </a:p>
          <a:p>
            <a:br>
              <a:rPr lang="en-US" altLang="ja-JP" sz="900" b="0" dirty="0">
                <a:solidFill>
                  <a:srgbClr val="1A1A1A"/>
                </a:solidFill>
                <a:effectLst/>
                <a:latin typeface="Consolas" panose="020B0609020204030204" pitchFamily="49" charset="0"/>
              </a:rPr>
            </a:br>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const</a:t>
            </a:r>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history</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useHistory</a:t>
            </a:r>
            <a:r>
              <a:rPr lang="en-US" altLang="ja-JP" sz="900" b="0" dirty="0">
                <a:solidFill>
                  <a:srgbClr val="1A1A1A"/>
                </a:solidFill>
                <a:effectLst/>
                <a:latin typeface="Consolas" panose="020B0609020204030204" pitchFamily="49" charset="0"/>
              </a:rPr>
              <a:t>();</a:t>
            </a:r>
          </a:p>
          <a:p>
            <a:br>
              <a:rPr lang="en-US" altLang="ja-JP" sz="900" b="0" dirty="0">
                <a:solidFill>
                  <a:srgbClr val="1A1A1A"/>
                </a:solidFill>
                <a:effectLst/>
                <a:latin typeface="Consolas" panose="020B0609020204030204" pitchFamily="49" charset="0"/>
              </a:rPr>
            </a:br>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const</a:t>
            </a:r>
            <a:r>
              <a:rPr lang="en-US" altLang="ja-JP" sz="900" b="0" dirty="0">
                <a:solidFill>
                  <a:srgbClr val="1A1A1A"/>
                </a:solidFill>
                <a:effectLst/>
                <a:latin typeface="Consolas" panose="020B0609020204030204" pitchFamily="49" charset="0"/>
              </a:rPr>
              <a:t> </a:t>
            </a:r>
            <a:r>
              <a:rPr lang="en-US" altLang="ja-JP" sz="900" b="0" dirty="0">
                <a:solidFill>
                  <a:srgbClr val="C94824"/>
                </a:solidFill>
                <a:effectLst/>
                <a:latin typeface="Consolas" panose="020B0609020204030204" pitchFamily="49" charset="0"/>
              </a:rPr>
              <a:t>login</a:t>
            </a:r>
            <a:r>
              <a:rPr lang="en-US" altLang="ja-JP" sz="900" b="0" dirty="0">
                <a:solidFill>
                  <a:srgbClr val="A56416"/>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React</a:t>
            </a:r>
            <a:r>
              <a:rPr lang="en-US" altLang="ja-JP" sz="900" b="0" dirty="0" err="1">
                <a:solidFill>
                  <a:srgbClr val="1A1A1A"/>
                </a:solidFill>
                <a:effectLst/>
                <a:latin typeface="Consolas" panose="020B0609020204030204" pitchFamily="49" charset="0"/>
              </a:rPr>
              <a:t>.</a:t>
            </a:r>
            <a:r>
              <a:rPr lang="en-US" altLang="ja-JP" sz="900" b="0" dirty="0" err="1">
                <a:solidFill>
                  <a:srgbClr val="A56416"/>
                </a:solidFill>
                <a:effectLst/>
                <a:latin typeface="Consolas" panose="020B0609020204030204" pitchFamily="49" charset="0"/>
              </a:rPr>
              <a:t>FormEventHandler</a:t>
            </a:r>
            <a:r>
              <a:rPr lang="en-US" altLang="ja-JP" sz="900" b="0" dirty="0">
                <a:solidFill>
                  <a:srgbClr val="1A1A1A"/>
                </a:solidFill>
                <a:effectLst/>
                <a:latin typeface="Consolas" panose="020B0609020204030204" pitchFamily="49" charset="0"/>
              </a:rPr>
              <a:t>&lt;</a:t>
            </a:r>
            <a:r>
              <a:rPr lang="en-US" altLang="ja-JP" sz="900" b="0" dirty="0" err="1">
                <a:solidFill>
                  <a:srgbClr val="A56416"/>
                </a:solidFill>
                <a:effectLst/>
                <a:latin typeface="Consolas" panose="020B0609020204030204" pitchFamily="49" charset="0"/>
              </a:rPr>
              <a:t>HTMLFormElement</a:t>
            </a:r>
            <a:r>
              <a:rPr lang="en-US" altLang="ja-JP" sz="900" b="0" dirty="0">
                <a:solidFill>
                  <a:srgbClr val="1A1A1A"/>
                </a:solidFill>
                <a:effectLst/>
                <a:latin typeface="Consolas" panose="020B0609020204030204" pitchFamily="49" charset="0"/>
              </a:rPr>
              <a:t>&gt;</a:t>
            </a:r>
            <a:r>
              <a:rPr lang="en-US" altLang="ja-JP" sz="900" b="0" dirty="0">
                <a:solidFill>
                  <a:srgbClr val="428226"/>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async</a:t>
            </a:r>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event</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=&gt;</a:t>
            </a:r>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    </a:t>
            </a:r>
            <a:r>
              <a:rPr lang="en-US" altLang="ja-JP" sz="900" b="0" dirty="0" err="1">
                <a:solidFill>
                  <a:srgbClr val="A56416"/>
                </a:solidFill>
                <a:effectLst/>
                <a:latin typeface="Consolas" panose="020B0609020204030204" pitchFamily="49" charset="0"/>
              </a:rPr>
              <a:t>event</a:t>
            </a:r>
            <a:r>
              <a:rPr lang="en-US" altLang="ja-JP" sz="900" b="0" dirty="0" err="1">
                <a:solidFill>
                  <a:srgbClr val="1A1A1A"/>
                </a:solidFill>
                <a:effectLst/>
                <a:latin typeface="Consolas" panose="020B0609020204030204" pitchFamily="49" charset="0"/>
              </a:rPr>
              <a:t>.</a:t>
            </a:r>
            <a:r>
              <a:rPr lang="en-US" altLang="ja-JP" sz="900" b="0" dirty="0" err="1">
                <a:solidFill>
                  <a:srgbClr val="C94824"/>
                </a:solidFill>
                <a:effectLst/>
                <a:latin typeface="Consolas" panose="020B0609020204030204" pitchFamily="49" charset="0"/>
              </a:rPr>
              <a:t>preventDefault</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r>
              <a:rPr lang="en-US" altLang="ja-JP" sz="900" b="0" dirty="0" err="1">
                <a:solidFill>
                  <a:srgbClr val="A56416"/>
                </a:solidFill>
                <a:effectLst/>
                <a:latin typeface="Consolas" panose="020B0609020204030204" pitchFamily="49" charset="0"/>
              </a:rPr>
              <a:t>history</a:t>
            </a:r>
            <a:r>
              <a:rPr lang="en-US" altLang="ja-JP" sz="900" b="0" dirty="0" err="1">
                <a:solidFill>
                  <a:srgbClr val="1A1A1A"/>
                </a:solidFill>
                <a:effectLst/>
                <a:latin typeface="Consolas" panose="020B0609020204030204" pitchFamily="49" charset="0"/>
              </a:rPr>
              <a:t>.</a:t>
            </a:r>
            <a:r>
              <a:rPr lang="en-US" altLang="ja-JP" sz="900" b="0" dirty="0" err="1">
                <a:solidFill>
                  <a:srgbClr val="C94824"/>
                </a:solidFill>
                <a:effectLst/>
                <a:latin typeface="Consolas" panose="020B0609020204030204" pitchFamily="49" charset="0"/>
              </a:rPr>
              <a:t>push</a:t>
            </a:r>
            <a:r>
              <a:rPr lang="en-US" altLang="ja-JP" sz="900" b="0" dirty="0">
                <a:solidFill>
                  <a:srgbClr val="1A1A1A"/>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'/board'</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p>
          <a:p>
            <a:br>
              <a:rPr lang="en-US" altLang="ja-JP" sz="900" b="0" dirty="0">
                <a:solidFill>
                  <a:srgbClr val="1A1A1A"/>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  return (</a:t>
            </a:r>
          </a:p>
          <a:p>
            <a:r>
              <a:rPr lang="en-US" altLang="ja-JP" sz="900" b="0" dirty="0">
                <a:solidFill>
                  <a:schemeClr val="bg1">
                    <a:lumMod val="65000"/>
                  </a:schemeClr>
                </a:solidFill>
                <a:effectLst/>
                <a:latin typeface="Consolas" panose="020B0609020204030204" pitchFamily="49" charset="0"/>
              </a:rPr>
              <a:t>    &lt;div </a:t>
            </a:r>
            <a:r>
              <a:rPr lang="en-US" altLang="ja-JP" sz="900" b="0" dirty="0" err="1">
                <a:solidFill>
                  <a:schemeClr val="bg1">
                    <a:lumMod val="65000"/>
                  </a:schemeClr>
                </a:solidFill>
                <a:effectLst/>
                <a:latin typeface="Consolas" panose="020B0609020204030204" pitchFamily="49" charset="0"/>
              </a:rPr>
              <a:t>className</a:t>
            </a:r>
            <a:r>
              <a:rPr lang="en-US" altLang="ja-JP" sz="900" b="0" dirty="0">
                <a:solidFill>
                  <a:schemeClr val="bg1">
                    <a:lumMod val="65000"/>
                  </a:schemeClr>
                </a:solidFill>
                <a:effectLst/>
                <a:latin typeface="Consolas" panose="020B0609020204030204" pitchFamily="49" charset="0"/>
              </a:rPr>
              <a:t>="</a:t>
            </a:r>
            <a:r>
              <a:rPr lang="en-US" altLang="ja-JP" sz="900" b="0" dirty="0" err="1">
                <a:solidFill>
                  <a:schemeClr val="bg1">
                    <a:lumMod val="65000"/>
                  </a:schemeClr>
                </a:solidFill>
                <a:effectLst/>
                <a:latin typeface="Consolas" panose="020B0609020204030204" pitchFamily="49" charset="0"/>
              </a:rPr>
              <a:t>Login_content</a:t>
            </a:r>
            <a:r>
              <a:rPr lang="en-US" altLang="ja-JP" sz="900" b="0" dirty="0">
                <a:solidFill>
                  <a:schemeClr val="bg1">
                    <a:lumMod val="65000"/>
                  </a:schemeClr>
                </a:solidFill>
                <a:effectLst/>
                <a:latin typeface="Consolas" panose="020B0609020204030204" pitchFamily="49" charset="0"/>
              </a:rPr>
              <a:t>"&gt;</a:t>
            </a:r>
          </a:p>
          <a:p>
            <a:r>
              <a:rPr lang="en-US" altLang="ja-JP" sz="900" b="0" dirty="0">
                <a:solidFill>
                  <a:schemeClr val="bg1">
                    <a:lumMod val="65000"/>
                  </a:schemeClr>
                </a:solidFill>
                <a:effectLst/>
                <a:latin typeface="Consolas" panose="020B0609020204030204" pitchFamily="49" charset="0"/>
              </a:rPr>
              <a:t>      &lt;div </a:t>
            </a:r>
            <a:r>
              <a:rPr lang="en-US" altLang="ja-JP" sz="900" b="0" dirty="0" err="1">
                <a:solidFill>
                  <a:schemeClr val="bg1">
                    <a:lumMod val="65000"/>
                  </a:schemeClr>
                </a:solidFill>
                <a:effectLst/>
                <a:latin typeface="Consolas" panose="020B0609020204030204" pitchFamily="49" charset="0"/>
              </a:rPr>
              <a:t>className</a:t>
            </a:r>
            <a:r>
              <a:rPr lang="en-US" altLang="ja-JP" sz="900" b="0" dirty="0">
                <a:solidFill>
                  <a:schemeClr val="bg1">
                    <a:lumMod val="65000"/>
                  </a:schemeClr>
                </a:solidFill>
                <a:effectLst/>
                <a:latin typeface="Consolas" panose="020B0609020204030204" pitchFamily="49" charset="0"/>
              </a:rPr>
              <a:t>="</a:t>
            </a:r>
            <a:r>
              <a:rPr lang="en-US" altLang="ja-JP" sz="900" b="0" dirty="0" err="1">
                <a:solidFill>
                  <a:schemeClr val="bg1">
                    <a:lumMod val="65000"/>
                  </a:schemeClr>
                </a:solidFill>
                <a:effectLst/>
                <a:latin typeface="Consolas" panose="020B0609020204030204" pitchFamily="49" charset="0"/>
              </a:rPr>
              <a:t>Login_box</a:t>
            </a:r>
            <a:r>
              <a:rPr lang="en-US" altLang="ja-JP" sz="900" b="0" dirty="0">
                <a:solidFill>
                  <a:schemeClr val="bg1">
                    <a:lumMod val="65000"/>
                  </a:schemeClr>
                </a:solidFill>
                <a:effectLst/>
                <a:latin typeface="Consolas" panose="020B0609020204030204" pitchFamily="49" charset="0"/>
              </a:rPr>
              <a:t>"&gt;</a:t>
            </a:r>
          </a:p>
          <a:p>
            <a:r>
              <a:rPr lang="en-US" altLang="ja-JP" sz="900" b="0" dirty="0">
                <a:solidFill>
                  <a:schemeClr val="bg1">
                    <a:lumMod val="65000"/>
                  </a:schemeClr>
                </a:solidFill>
                <a:effectLst/>
                <a:latin typeface="Consolas" panose="020B0609020204030204" pitchFamily="49" charset="0"/>
              </a:rPr>
              <a:t>        &lt;div </a:t>
            </a:r>
            <a:r>
              <a:rPr lang="en-US" altLang="ja-JP" sz="900" b="0" dirty="0" err="1">
                <a:solidFill>
                  <a:schemeClr val="bg1">
                    <a:lumMod val="65000"/>
                  </a:schemeClr>
                </a:solidFill>
                <a:effectLst/>
                <a:latin typeface="Consolas" panose="020B0609020204030204" pitchFamily="49" charset="0"/>
              </a:rPr>
              <a:t>className</a:t>
            </a:r>
            <a:r>
              <a:rPr lang="en-US" altLang="ja-JP" sz="900" b="0" dirty="0">
                <a:solidFill>
                  <a:schemeClr val="bg1">
                    <a:lumMod val="65000"/>
                  </a:schemeClr>
                </a:solidFill>
                <a:effectLst/>
                <a:latin typeface="Consolas" panose="020B0609020204030204" pitchFamily="49" charset="0"/>
              </a:rPr>
              <a:t>="</a:t>
            </a:r>
            <a:r>
              <a:rPr lang="en-US" altLang="ja-JP" sz="900" b="0" dirty="0" err="1">
                <a:solidFill>
                  <a:schemeClr val="bg1">
                    <a:lumMod val="65000"/>
                  </a:schemeClr>
                </a:solidFill>
                <a:effectLst/>
                <a:latin typeface="Consolas" panose="020B0609020204030204" pitchFamily="49" charset="0"/>
              </a:rPr>
              <a:t>Login_title</a:t>
            </a:r>
            <a:r>
              <a:rPr lang="en-US" altLang="ja-JP" sz="900" b="0" dirty="0">
                <a:solidFill>
                  <a:schemeClr val="bg1">
                    <a:lumMod val="65000"/>
                  </a:schemeClr>
                </a:solidFill>
                <a:effectLst/>
                <a:latin typeface="Consolas" panose="020B0609020204030204" pitchFamily="49" charset="0"/>
              </a:rPr>
              <a:t>"&gt;</a:t>
            </a:r>
          </a:p>
          <a:p>
            <a:r>
              <a:rPr lang="en-US" altLang="ja-JP" sz="900" b="0" dirty="0">
                <a:solidFill>
                  <a:schemeClr val="bg1">
                    <a:lumMod val="65000"/>
                  </a:schemeClr>
                </a:solidFill>
                <a:effectLst/>
                <a:latin typeface="Consolas" panose="020B0609020204030204" pitchFamily="49" charset="0"/>
              </a:rPr>
              <a:t>          &lt;h1&gt;</a:t>
            </a:r>
            <a:r>
              <a:rPr lang="ja-JP" altLang="en-US" sz="900" b="0" dirty="0">
                <a:solidFill>
                  <a:schemeClr val="bg1">
                    <a:lumMod val="65000"/>
                  </a:schemeClr>
                </a:solidFill>
                <a:effectLst/>
                <a:latin typeface="Consolas" panose="020B0609020204030204" pitchFamily="49" charset="0"/>
              </a:rPr>
              <a:t>ログイン</a:t>
            </a:r>
            <a:r>
              <a:rPr lang="en-US" altLang="ja-JP" sz="900" b="0" dirty="0">
                <a:solidFill>
                  <a:schemeClr val="bg1">
                    <a:lumMod val="65000"/>
                  </a:schemeClr>
                </a:solidFill>
                <a:effectLst/>
                <a:latin typeface="Consolas" panose="020B0609020204030204" pitchFamily="49" charset="0"/>
              </a:rPr>
              <a:t>&lt;/h1&gt;</a:t>
            </a:r>
          </a:p>
          <a:p>
            <a:r>
              <a:rPr lang="en-US" altLang="ja-JP" sz="900" b="0" dirty="0">
                <a:solidFill>
                  <a:schemeClr val="bg1">
                    <a:lumMod val="65000"/>
                  </a:schemeClr>
                </a:solidFill>
                <a:effectLst/>
                <a:latin typeface="Consolas" panose="020B0609020204030204" pitchFamily="49" charset="0"/>
              </a:rPr>
              <a:t>        &lt;/div&gt;</a:t>
            </a:r>
          </a:p>
          <a:p>
            <a:r>
              <a:rPr lang="en-US" altLang="ja-JP" sz="900" b="0" dirty="0">
                <a:solidFill>
                  <a:srgbClr val="428226"/>
                </a:solidFill>
                <a:effectLst/>
                <a:latin typeface="Consolas" panose="020B0609020204030204" pitchFamily="49" charset="0"/>
              </a:rPr>
              <a:t>        </a:t>
            </a:r>
            <a:r>
              <a:rPr lang="en-US" altLang="ja-JP" sz="900" b="0" dirty="0">
                <a:solidFill>
                  <a:schemeClr val="bg1">
                    <a:lumMod val="65000"/>
                  </a:schemeClr>
                </a:solidFill>
                <a:effectLst/>
                <a:latin typeface="Consolas" panose="020B0609020204030204" pitchFamily="49" charset="0"/>
              </a:rPr>
              <a:t>&lt;form </a:t>
            </a:r>
            <a:r>
              <a:rPr lang="en-US" altLang="ja-JP" sz="900" b="0" dirty="0" err="1">
                <a:solidFill>
                  <a:schemeClr val="bg1">
                    <a:lumMod val="65000"/>
                  </a:schemeClr>
                </a:solidFill>
                <a:effectLst/>
                <a:latin typeface="Consolas" panose="020B0609020204030204" pitchFamily="49" charset="0"/>
              </a:rPr>
              <a:t>className</a:t>
            </a:r>
            <a:r>
              <a:rPr lang="en-US" altLang="ja-JP" sz="900" b="0" dirty="0">
                <a:solidFill>
                  <a:schemeClr val="bg1">
                    <a:lumMod val="65000"/>
                  </a:schemeClr>
                </a:solidFill>
                <a:effectLst/>
                <a:latin typeface="Consolas" panose="020B0609020204030204" pitchFamily="49" charset="0"/>
              </a:rPr>
              <a:t>="</a:t>
            </a:r>
            <a:r>
              <a:rPr lang="en-US" altLang="ja-JP" sz="900" b="0" dirty="0" err="1">
                <a:solidFill>
                  <a:schemeClr val="bg1">
                    <a:lumMod val="65000"/>
                  </a:schemeClr>
                </a:solidFill>
                <a:effectLst/>
                <a:latin typeface="Consolas" panose="020B0609020204030204" pitchFamily="49" charset="0"/>
              </a:rPr>
              <a:t>Login_form</a:t>
            </a:r>
            <a:r>
              <a:rPr lang="en-US" altLang="ja-JP" sz="900" b="0" dirty="0">
                <a:solidFill>
                  <a:schemeClr val="bg1">
                    <a:lumMod val="65000"/>
                  </a:schemeClr>
                </a:solidFill>
                <a:effectLst/>
                <a:latin typeface="Consolas" panose="020B0609020204030204" pitchFamily="49" charset="0"/>
              </a:rPr>
              <a:t>" </a:t>
            </a:r>
            <a:r>
              <a:rPr lang="en-US" altLang="ja-JP" sz="900" b="0" dirty="0" err="1">
                <a:solidFill>
                  <a:srgbClr val="B052A1"/>
                </a:solidFill>
                <a:effectLst/>
                <a:latin typeface="Consolas" panose="020B0609020204030204" pitchFamily="49" charset="0"/>
              </a:rPr>
              <a:t>onSubmit</a:t>
            </a:r>
            <a:r>
              <a:rPr lang="en-US" altLang="ja-JP" sz="900" b="0" dirty="0">
                <a:solidFill>
                  <a:srgbClr val="A56416"/>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a:t>
            </a:r>
            <a:r>
              <a:rPr lang="en-US" altLang="ja-JP" sz="900" b="0" dirty="0">
                <a:solidFill>
                  <a:srgbClr val="3778B7"/>
                </a:solidFill>
                <a:effectLst/>
                <a:latin typeface="Consolas" panose="020B0609020204030204" pitchFamily="49" charset="0"/>
              </a:rPr>
              <a:t>login</a:t>
            </a:r>
            <a:r>
              <a:rPr lang="en-US" altLang="ja-JP" sz="900" b="0" dirty="0">
                <a:solidFill>
                  <a:srgbClr val="428226"/>
                </a:solidFill>
                <a:effectLst/>
                <a:latin typeface="Consolas" panose="020B0609020204030204" pitchFamily="49" charset="0"/>
              </a:rPr>
              <a:t>}</a:t>
            </a:r>
            <a:r>
              <a:rPr lang="en-US" altLang="ja-JP" sz="900" b="0" dirty="0">
                <a:solidFill>
                  <a:schemeClr val="bg1">
                    <a:lumMod val="65000"/>
                  </a:schemeClr>
                </a:solidFill>
                <a:effectLst/>
                <a:latin typeface="Consolas" panose="020B0609020204030204" pitchFamily="49" charset="0"/>
              </a:rPr>
              <a:t>&gt;</a:t>
            </a:r>
          </a:p>
          <a:p>
            <a:r>
              <a:rPr lang="en-US" altLang="ja-JP" sz="900" b="0" dirty="0">
                <a:solidFill>
                  <a:schemeClr val="bg1">
                    <a:lumMod val="65000"/>
                  </a:schemeClr>
                </a:solidFill>
                <a:effectLst/>
                <a:latin typeface="Consolas" panose="020B0609020204030204" pitchFamily="49" charset="0"/>
              </a:rPr>
              <a:t>          &lt;div </a:t>
            </a:r>
            <a:r>
              <a:rPr lang="en-US" altLang="ja-JP" sz="900" b="0" dirty="0" err="1">
                <a:solidFill>
                  <a:schemeClr val="bg1">
                    <a:lumMod val="65000"/>
                  </a:schemeClr>
                </a:solidFill>
                <a:effectLst/>
                <a:latin typeface="Consolas" panose="020B0609020204030204" pitchFamily="49" charset="0"/>
              </a:rPr>
              <a:t>className</a:t>
            </a:r>
            <a:r>
              <a:rPr lang="en-US" altLang="ja-JP" sz="900" b="0" dirty="0">
                <a:solidFill>
                  <a:schemeClr val="bg1">
                    <a:lumMod val="65000"/>
                  </a:schemeClr>
                </a:solidFill>
                <a:effectLst/>
                <a:latin typeface="Consolas" panose="020B0609020204030204" pitchFamily="49" charset="0"/>
              </a:rPr>
              <a:t>="</a:t>
            </a:r>
            <a:r>
              <a:rPr lang="en-US" altLang="ja-JP" sz="900" b="0" dirty="0" err="1">
                <a:solidFill>
                  <a:schemeClr val="bg1">
                    <a:lumMod val="65000"/>
                  </a:schemeClr>
                </a:solidFill>
                <a:effectLst/>
                <a:latin typeface="Consolas" panose="020B0609020204030204" pitchFamily="49" charset="0"/>
              </a:rPr>
              <a:t>Login_item</a:t>
            </a:r>
            <a:r>
              <a:rPr lang="en-US" altLang="ja-JP" sz="900" b="0" dirty="0">
                <a:solidFill>
                  <a:schemeClr val="bg1">
                    <a:lumMod val="65000"/>
                  </a:schemeClr>
                </a:solidFill>
                <a:effectLst/>
                <a:latin typeface="Consolas" panose="020B0609020204030204" pitchFamily="49" charset="0"/>
              </a:rPr>
              <a:t>"&gt;</a:t>
            </a:r>
          </a:p>
          <a:p>
            <a:r>
              <a:rPr lang="en-US" altLang="ja-JP" sz="900" b="0" dirty="0">
                <a:solidFill>
                  <a:schemeClr val="bg1">
                    <a:lumMod val="65000"/>
                  </a:schemeClr>
                </a:solidFill>
                <a:effectLst/>
                <a:latin typeface="Consolas" panose="020B0609020204030204" pitchFamily="49" charset="0"/>
              </a:rPr>
              <a:t>            &lt;div </a:t>
            </a:r>
            <a:r>
              <a:rPr lang="en-US" altLang="ja-JP" sz="900" b="0" dirty="0" err="1">
                <a:solidFill>
                  <a:schemeClr val="bg1">
                    <a:lumMod val="65000"/>
                  </a:schemeClr>
                </a:solidFill>
                <a:effectLst/>
                <a:latin typeface="Consolas" panose="020B0609020204030204" pitchFamily="49" charset="0"/>
              </a:rPr>
              <a:t>className</a:t>
            </a:r>
            <a:r>
              <a:rPr lang="en-US" altLang="ja-JP" sz="900" b="0" dirty="0">
                <a:solidFill>
                  <a:schemeClr val="bg1">
                    <a:lumMod val="65000"/>
                  </a:schemeClr>
                </a:solidFill>
                <a:effectLst/>
                <a:latin typeface="Consolas" panose="020B0609020204030204" pitchFamily="49" charset="0"/>
              </a:rPr>
              <a:t>="</a:t>
            </a:r>
            <a:r>
              <a:rPr lang="en-US" altLang="ja-JP" sz="900" b="0" dirty="0" err="1">
                <a:solidFill>
                  <a:schemeClr val="bg1">
                    <a:lumMod val="65000"/>
                  </a:schemeClr>
                </a:solidFill>
                <a:effectLst/>
                <a:latin typeface="Consolas" panose="020B0609020204030204" pitchFamily="49" charset="0"/>
              </a:rPr>
              <a:t>Login_label</a:t>
            </a:r>
            <a:r>
              <a:rPr lang="en-US" altLang="ja-JP" sz="900" b="0" dirty="0">
                <a:solidFill>
                  <a:schemeClr val="bg1">
                    <a:lumMod val="65000"/>
                  </a:schemeClr>
                </a:solidFill>
                <a:effectLst/>
                <a:latin typeface="Consolas" panose="020B0609020204030204" pitchFamily="49" charset="0"/>
              </a:rPr>
              <a:t>"&gt;</a:t>
            </a:r>
            <a:r>
              <a:rPr lang="ja-JP" altLang="en-US" sz="900" b="0" dirty="0">
                <a:solidFill>
                  <a:schemeClr val="bg1">
                    <a:lumMod val="65000"/>
                  </a:schemeClr>
                </a:solidFill>
                <a:effectLst/>
                <a:latin typeface="Consolas" panose="020B0609020204030204" pitchFamily="49" charset="0"/>
              </a:rPr>
              <a:t>名前</a:t>
            </a:r>
            <a:r>
              <a:rPr lang="en-US" altLang="ja-JP" sz="900" b="0" dirty="0">
                <a:solidFill>
                  <a:schemeClr val="bg1">
                    <a:lumMod val="65000"/>
                  </a:schemeClr>
                </a:solidFill>
                <a:effectLst/>
                <a:latin typeface="Consolas" panose="020B0609020204030204" pitchFamily="49" charset="0"/>
              </a:rPr>
              <a:t>&lt;/div&gt;</a:t>
            </a:r>
          </a:p>
          <a:p>
            <a:r>
              <a:rPr lang="en-US" altLang="ja-JP" sz="900" b="0" dirty="0">
                <a:solidFill>
                  <a:schemeClr val="bg1">
                    <a:lumMod val="65000"/>
                  </a:schemeClr>
                </a:solidFill>
                <a:effectLst/>
                <a:latin typeface="Consolas" panose="020B0609020204030204" pitchFamily="49" charset="0"/>
              </a:rPr>
              <a:t>            &lt;input type="text" /&gt;</a:t>
            </a:r>
          </a:p>
          <a:p>
            <a:r>
              <a:rPr lang="en-US" altLang="ja-JP" sz="900" b="0" dirty="0">
                <a:solidFill>
                  <a:schemeClr val="bg1">
                    <a:lumMod val="65000"/>
                  </a:schemeClr>
                </a:solidFill>
                <a:effectLst/>
                <a:latin typeface="Consolas" panose="020B0609020204030204" pitchFamily="49" charset="0"/>
              </a:rPr>
              <a:t>          &lt;/div&gt;</a:t>
            </a:r>
          </a:p>
          <a:p>
            <a:r>
              <a:rPr lang="en-US" altLang="ja-JP" sz="900" b="0" dirty="0">
                <a:solidFill>
                  <a:schemeClr val="bg1">
                    <a:lumMod val="65000"/>
                  </a:schemeClr>
                </a:solidFill>
                <a:effectLst/>
                <a:latin typeface="Consolas" panose="020B0609020204030204" pitchFamily="49" charset="0"/>
              </a:rPr>
              <a:t>          &lt;div </a:t>
            </a:r>
            <a:r>
              <a:rPr lang="en-US" altLang="ja-JP" sz="900" b="0" dirty="0" err="1">
                <a:solidFill>
                  <a:schemeClr val="bg1">
                    <a:lumMod val="65000"/>
                  </a:schemeClr>
                </a:solidFill>
                <a:effectLst/>
                <a:latin typeface="Consolas" panose="020B0609020204030204" pitchFamily="49" charset="0"/>
              </a:rPr>
              <a:t>className</a:t>
            </a:r>
            <a:r>
              <a:rPr lang="en-US" altLang="ja-JP" sz="900" b="0" dirty="0">
                <a:solidFill>
                  <a:schemeClr val="bg1">
                    <a:lumMod val="65000"/>
                  </a:schemeClr>
                </a:solidFill>
                <a:effectLst/>
                <a:latin typeface="Consolas" panose="020B0609020204030204" pitchFamily="49" charset="0"/>
              </a:rPr>
              <a:t>="</a:t>
            </a:r>
            <a:r>
              <a:rPr lang="en-US" altLang="ja-JP" sz="900" b="0" dirty="0" err="1">
                <a:solidFill>
                  <a:schemeClr val="bg1">
                    <a:lumMod val="65000"/>
                  </a:schemeClr>
                </a:solidFill>
                <a:effectLst/>
                <a:latin typeface="Consolas" panose="020B0609020204030204" pitchFamily="49" charset="0"/>
              </a:rPr>
              <a:t>Login_item</a:t>
            </a:r>
            <a:r>
              <a:rPr lang="en-US" altLang="ja-JP" sz="900" b="0" dirty="0">
                <a:solidFill>
                  <a:schemeClr val="bg1">
                    <a:lumMod val="65000"/>
                  </a:schemeClr>
                </a:solidFill>
                <a:effectLst/>
                <a:latin typeface="Consolas" panose="020B0609020204030204" pitchFamily="49" charset="0"/>
              </a:rPr>
              <a:t>"&gt;</a:t>
            </a:r>
          </a:p>
          <a:p>
            <a:r>
              <a:rPr lang="en-US" altLang="ja-JP" sz="900" b="0" dirty="0">
                <a:solidFill>
                  <a:schemeClr val="bg1">
                    <a:lumMod val="65000"/>
                  </a:schemeClr>
                </a:solidFill>
                <a:effectLst/>
                <a:latin typeface="Consolas" panose="020B0609020204030204" pitchFamily="49" charset="0"/>
              </a:rPr>
              <a:t>            &lt;div </a:t>
            </a:r>
            <a:r>
              <a:rPr lang="en-US" altLang="ja-JP" sz="900" b="0" dirty="0" err="1">
                <a:solidFill>
                  <a:schemeClr val="bg1">
                    <a:lumMod val="65000"/>
                  </a:schemeClr>
                </a:solidFill>
                <a:effectLst/>
                <a:latin typeface="Consolas" panose="020B0609020204030204" pitchFamily="49" charset="0"/>
              </a:rPr>
              <a:t>className</a:t>
            </a:r>
            <a:r>
              <a:rPr lang="en-US" altLang="ja-JP" sz="900" b="0" dirty="0">
                <a:solidFill>
                  <a:schemeClr val="bg1">
                    <a:lumMod val="65000"/>
                  </a:schemeClr>
                </a:solidFill>
                <a:effectLst/>
                <a:latin typeface="Consolas" panose="020B0609020204030204" pitchFamily="49" charset="0"/>
              </a:rPr>
              <a:t>="</a:t>
            </a:r>
            <a:r>
              <a:rPr lang="en-US" altLang="ja-JP" sz="900" b="0" dirty="0" err="1">
                <a:solidFill>
                  <a:schemeClr val="bg1">
                    <a:lumMod val="65000"/>
                  </a:schemeClr>
                </a:solidFill>
                <a:effectLst/>
                <a:latin typeface="Consolas" panose="020B0609020204030204" pitchFamily="49" charset="0"/>
              </a:rPr>
              <a:t>Login_label</a:t>
            </a:r>
            <a:r>
              <a:rPr lang="en-US" altLang="ja-JP" sz="900" b="0" dirty="0">
                <a:solidFill>
                  <a:schemeClr val="bg1">
                    <a:lumMod val="65000"/>
                  </a:schemeClr>
                </a:solidFill>
                <a:effectLst/>
                <a:latin typeface="Consolas" panose="020B0609020204030204" pitchFamily="49" charset="0"/>
              </a:rPr>
              <a:t>"&gt;</a:t>
            </a:r>
            <a:r>
              <a:rPr lang="ja-JP" altLang="en-US" sz="900" b="0" dirty="0">
                <a:solidFill>
                  <a:schemeClr val="bg1">
                    <a:lumMod val="65000"/>
                  </a:schemeClr>
                </a:solidFill>
                <a:effectLst/>
                <a:latin typeface="Consolas" panose="020B0609020204030204" pitchFamily="49" charset="0"/>
              </a:rPr>
              <a:t>パスワード</a:t>
            </a:r>
            <a:r>
              <a:rPr lang="en-US" altLang="ja-JP" sz="900" b="0" dirty="0">
                <a:solidFill>
                  <a:schemeClr val="bg1">
                    <a:lumMod val="65000"/>
                  </a:schemeClr>
                </a:solidFill>
                <a:effectLst/>
                <a:latin typeface="Consolas" panose="020B0609020204030204" pitchFamily="49" charset="0"/>
              </a:rPr>
              <a:t>&lt;/div&gt;</a:t>
            </a:r>
          </a:p>
          <a:p>
            <a:r>
              <a:rPr lang="en-US" altLang="ja-JP" sz="900" b="0" dirty="0">
                <a:solidFill>
                  <a:schemeClr val="bg1">
                    <a:lumMod val="65000"/>
                  </a:schemeClr>
                </a:solidFill>
                <a:effectLst/>
                <a:latin typeface="Consolas" panose="020B0609020204030204" pitchFamily="49" charset="0"/>
              </a:rPr>
              <a:t>            &lt;input type="password" /&gt;</a:t>
            </a:r>
          </a:p>
          <a:p>
            <a:r>
              <a:rPr lang="en-US" altLang="ja-JP" sz="900" b="0" dirty="0">
                <a:solidFill>
                  <a:schemeClr val="bg1">
                    <a:lumMod val="65000"/>
                  </a:schemeClr>
                </a:solidFill>
                <a:effectLst/>
                <a:latin typeface="Consolas" panose="020B0609020204030204" pitchFamily="49" charset="0"/>
              </a:rPr>
              <a:t>          &lt;/div&gt;</a:t>
            </a:r>
          </a:p>
          <a:p>
            <a:r>
              <a:rPr lang="en-US" altLang="ja-JP" sz="900" b="0" dirty="0">
                <a:solidFill>
                  <a:schemeClr val="bg1">
                    <a:lumMod val="65000"/>
                  </a:schemeClr>
                </a:solidFill>
                <a:effectLst/>
                <a:latin typeface="Consolas" panose="020B0609020204030204" pitchFamily="49" charset="0"/>
              </a:rPr>
              <a:t>          &lt;div </a:t>
            </a:r>
            <a:r>
              <a:rPr lang="en-US" altLang="ja-JP" sz="900" b="0" dirty="0" err="1">
                <a:solidFill>
                  <a:schemeClr val="bg1">
                    <a:lumMod val="65000"/>
                  </a:schemeClr>
                </a:solidFill>
                <a:effectLst/>
                <a:latin typeface="Consolas" panose="020B0609020204030204" pitchFamily="49" charset="0"/>
              </a:rPr>
              <a:t>className</a:t>
            </a:r>
            <a:r>
              <a:rPr lang="en-US" altLang="ja-JP" sz="900" b="0" dirty="0">
                <a:solidFill>
                  <a:schemeClr val="bg1">
                    <a:lumMod val="65000"/>
                  </a:schemeClr>
                </a:solidFill>
                <a:effectLst/>
                <a:latin typeface="Consolas" panose="020B0609020204030204" pitchFamily="49" charset="0"/>
              </a:rPr>
              <a:t>="</a:t>
            </a:r>
            <a:r>
              <a:rPr lang="en-US" altLang="ja-JP" sz="900" b="0" dirty="0" err="1">
                <a:solidFill>
                  <a:schemeClr val="bg1">
                    <a:lumMod val="65000"/>
                  </a:schemeClr>
                </a:solidFill>
                <a:effectLst/>
                <a:latin typeface="Consolas" panose="020B0609020204030204" pitchFamily="49" charset="0"/>
              </a:rPr>
              <a:t>Login_buttonGruop</a:t>
            </a:r>
            <a:r>
              <a:rPr lang="en-US" altLang="ja-JP" sz="900" b="0" dirty="0">
                <a:solidFill>
                  <a:schemeClr val="bg1">
                    <a:lumMod val="65000"/>
                  </a:schemeClr>
                </a:solidFill>
                <a:effectLst/>
                <a:latin typeface="Consolas" panose="020B0609020204030204" pitchFamily="49" charset="0"/>
              </a:rPr>
              <a:t>"&gt;</a:t>
            </a:r>
          </a:p>
          <a:p>
            <a:r>
              <a:rPr lang="en-US" altLang="ja-JP" sz="900" b="0" dirty="0">
                <a:solidFill>
                  <a:schemeClr val="bg1">
                    <a:lumMod val="65000"/>
                  </a:schemeClr>
                </a:solidFill>
                <a:effectLst/>
                <a:latin typeface="Consolas" panose="020B0609020204030204" pitchFamily="49" charset="0"/>
              </a:rPr>
              <a:t>            &lt;button </a:t>
            </a:r>
            <a:r>
              <a:rPr lang="en-US" altLang="ja-JP" sz="900" b="0" dirty="0" err="1">
                <a:solidFill>
                  <a:schemeClr val="bg1">
                    <a:lumMod val="65000"/>
                  </a:schemeClr>
                </a:solidFill>
                <a:effectLst/>
                <a:latin typeface="Consolas" panose="020B0609020204030204" pitchFamily="49" charset="0"/>
              </a:rPr>
              <a:t>className</a:t>
            </a:r>
            <a:r>
              <a:rPr lang="en-US" altLang="ja-JP" sz="900" b="0" dirty="0">
                <a:solidFill>
                  <a:schemeClr val="bg1">
                    <a:lumMod val="65000"/>
                  </a:schemeClr>
                </a:solidFill>
                <a:effectLst/>
                <a:latin typeface="Consolas" panose="020B0609020204030204" pitchFamily="49" charset="0"/>
              </a:rPr>
              <a:t>="</a:t>
            </a:r>
            <a:r>
              <a:rPr lang="en-US" altLang="ja-JP" sz="900" b="0" dirty="0" err="1">
                <a:solidFill>
                  <a:schemeClr val="bg1">
                    <a:lumMod val="65000"/>
                  </a:schemeClr>
                </a:solidFill>
                <a:effectLst/>
                <a:latin typeface="Consolas" panose="020B0609020204030204" pitchFamily="49" charset="0"/>
              </a:rPr>
              <a:t>Login_button</a:t>
            </a:r>
            <a:r>
              <a:rPr lang="en-US" altLang="ja-JP" sz="900" b="0" dirty="0">
                <a:solidFill>
                  <a:schemeClr val="bg1">
                    <a:lumMod val="65000"/>
                  </a:schemeClr>
                </a:solidFill>
                <a:effectLst/>
                <a:latin typeface="Consolas" panose="020B0609020204030204" pitchFamily="49" charset="0"/>
              </a:rPr>
              <a:t>"&gt;</a:t>
            </a:r>
            <a:r>
              <a:rPr lang="ja-JP" altLang="en-US" sz="900" b="0" dirty="0">
                <a:solidFill>
                  <a:schemeClr val="bg1">
                    <a:lumMod val="65000"/>
                  </a:schemeClr>
                </a:solidFill>
                <a:effectLst/>
                <a:latin typeface="Consolas" panose="020B0609020204030204" pitchFamily="49" charset="0"/>
              </a:rPr>
              <a:t>ログインする</a:t>
            </a:r>
            <a:r>
              <a:rPr lang="en-US" altLang="ja-JP" sz="900" b="0" dirty="0">
                <a:solidFill>
                  <a:schemeClr val="bg1">
                    <a:lumMod val="65000"/>
                  </a:schemeClr>
                </a:solidFill>
                <a:effectLst/>
                <a:latin typeface="Consolas" panose="020B0609020204030204" pitchFamily="49" charset="0"/>
              </a:rPr>
              <a:t>&lt;/button&gt;</a:t>
            </a:r>
          </a:p>
          <a:p>
            <a:r>
              <a:rPr lang="en-US" altLang="ja-JP" sz="900" b="0" dirty="0">
                <a:solidFill>
                  <a:schemeClr val="bg1">
                    <a:lumMod val="65000"/>
                  </a:schemeClr>
                </a:solidFill>
                <a:effectLst/>
                <a:latin typeface="Consolas" panose="020B0609020204030204" pitchFamily="49" charset="0"/>
              </a:rPr>
              <a:t>          &lt;/div&gt;</a:t>
            </a:r>
          </a:p>
          <a:p>
            <a:r>
              <a:rPr lang="en-US" altLang="ja-JP" sz="900" b="0" dirty="0">
                <a:solidFill>
                  <a:schemeClr val="bg1">
                    <a:lumMod val="65000"/>
                  </a:schemeClr>
                </a:solidFill>
                <a:effectLst/>
                <a:latin typeface="Consolas" panose="020B0609020204030204" pitchFamily="49" charset="0"/>
              </a:rPr>
              <a:t>        &lt;/form&gt;</a:t>
            </a:r>
          </a:p>
          <a:p>
            <a:r>
              <a:rPr lang="en-US" altLang="ja-JP" sz="900" b="0" dirty="0">
                <a:solidFill>
                  <a:schemeClr val="bg1">
                    <a:lumMod val="65000"/>
                  </a:schemeClr>
                </a:solidFill>
                <a:effectLst/>
                <a:latin typeface="Consolas" panose="020B0609020204030204" pitchFamily="49" charset="0"/>
              </a:rPr>
              <a:t>      &lt;/div&gt;</a:t>
            </a:r>
          </a:p>
          <a:p>
            <a:r>
              <a:rPr lang="en-US" altLang="ja-JP" sz="900" b="0" dirty="0">
                <a:solidFill>
                  <a:schemeClr val="bg1">
                    <a:lumMod val="65000"/>
                  </a:schemeClr>
                </a:solidFill>
                <a:effectLst/>
                <a:latin typeface="Consolas" panose="020B0609020204030204" pitchFamily="49" charset="0"/>
              </a:rPr>
              <a:t>    &lt;/div&gt;</a:t>
            </a:r>
          </a:p>
          <a:p>
            <a:r>
              <a:rPr lang="en-US" altLang="ja-JP" sz="900" b="0" dirty="0">
                <a:solidFill>
                  <a:schemeClr val="bg1">
                    <a:lumMod val="65000"/>
                  </a:schemeClr>
                </a:solidFill>
                <a:effectLst/>
                <a:latin typeface="Consolas" panose="020B0609020204030204" pitchFamily="49" charset="0"/>
              </a:rPr>
              <a:t>  );</a:t>
            </a:r>
          </a:p>
          <a:p>
            <a:r>
              <a:rPr lang="en-US" altLang="ja-JP" sz="900" b="0" dirty="0">
                <a:solidFill>
                  <a:schemeClr val="bg1">
                    <a:lumMod val="65000"/>
                  </a:schemeClr>
                </a:solidFill>
                <a:effectLst/>
                <a:latin typeface="Consolas" panose="020B0609020204030204" pitchFamily="49" charset="0"/>
              </a:rPr>
              <a:t>};</a:t>
            </a:r>
          </a:p>
        </p:txBody>
      </p:sp>
      <p:sp>
        <p:nvSpPr>
          <p:cNvPr id="9" name="テキスト ボックス 8">
            <a:extLst>
              <a:ext uri="{FF2B5EF4-FFF2-40B4-BE49-F238E27FC236}">
                <a16:creationId xmlns:a16="http://schemas.microsoft.com/office/drawing/2014/main" id="{077FF993-A5B9-4439-98A6-FF510F91B080}"/>
              </a:ext>
            </a:extLst>
          </p:cNvPr>
          <p:cNvSpPr txBox="1"/>
          <p:nvPr/>
        </p:nvSpPr>
        <p:spPr>
          <a:xfrm>
            <a:off x="1448548" y="5970274"/>
            <a:ext cx="4647452" cy="671659"/>
          </a:xfrm>
          <a:prstGeom prst="rect">
            <a:avLst/>
          </a:prstGeom>
          <a:solidFill>
            <a:schemeClr val="accent4"/>
          </a:solidFill>
        </p:spPr>
        <p:txBody>
          <a:bodyPr wrap="square" rtlCol="0">
            <a:spAutoFit/>
          </a:bodyPr>
          <a:lstStyle/>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イベントハンドリング等、プログラムで遷移させたい場合は</a:t>
            </a:r>
            <a:r>
              <a:rPr kumimoji="1" lang="en-US" altLang="ja-JP" sz="1600" dirty="0">
                <a:solidFill>
                  <a:schemeClr val="bg1"/>
                </a:solidFill>
                <a:latin typeface="Meiryo UI" panose="020B0604030504040204" pitchFamily="50" charset="-128"/>
                <a:ea typeface="Meiryo UI" panose="020B0604030504040204" pitchFamily="50" charset="-128"/>
              </a:rPr>
              <a:t>history</a:t>
            </a:r>
            <a:r>
              <a:rPr kumimoji="1" lang="ja-JP" altLang="en-US" sz="1600" dirty="0">
                <a:solidFill>
                  <a:schemeClr val="bg1"/>
                </a:solidFill>
                <a:latin typeface="Meiryo UI" panose="020B0604030504040204" pitchFamily="50" charset="-128"/>
                <a:ea typeface="Meiryo UI" panose="020B0604030504040204" pitchFamily="50" charset="-128"/>
              </a:rPr>
              <a:t>フックを使用してページ遷移を実装します。</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24755882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1384995"/>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URL</a:t>
            </a:r>
            <a:r>
              <a:rPr kumimoji="1" lang="ja-JP" altLang="en-US" sz="2800" b="1" dirty="0">
                <a:latin typeface="Meiryo UI" panose="020B0604030504040204" pitchFamily="50" charset="-128"/>
                <a:ea typeface="Meiryo UI" panose="020B0604030504040204" pitchFamily="50" charset="-128"/>
              </a:rPr>
              <a:t>ルーティングの設定（ナビゲーションヘッダ）</a:t>
            </a:r>
            <a:endParaRPr kumimoji="1" lang="en-US" altLang="ja-JP" sz="2800" b="1" dirty="0">
              <a:latin typeface="Meiryo UI" panose="020B0604030504040204" pitchFamily="50" charset="-128"/>
              <a:ea typeface="Meiryo UI" panose="020B0604030504040204" pitchFamily="50" charset="-128"/>
            </a:endParaRPr>
          </a:p>
          <a:p>
            <a:endParaRPr kumimoji="1" lang="en-US" altLang="ja-JP" sz="2800" b="1" dirty="0">
              <a:latin typeface="Meiryo UI" panose="020B0604030504040204" pitchFamily="50" charset="-128"/>
              <a:ea typeface="Meiryo UI" panose="020B0604030504040204" pitchFamily="50" charset="-128"/>
            </a:endParaRPr>
          </a:p>
          <a:p>
            <a:r>
              <a:rPr kumimoji="1" lang="en-US" altLang="ja-JP" sz="2800" b="1" dirty="0" err="1">
                <a:latin typeface="Meiryo UI" panose="020B0604030504040204" pitchFamily="50" charset="-128"/>
                <a:ea typeface="Meiryo UI" panose="020B0604030504040204" pitchFamily="50" charset="-128"/>
              </a:rPr>
              <a:t>NavigationHeader.tsx</a:t>
            </a:r>
            <a:endParaRPr kumimoji="1" lang="ja-JP" altLang="en-US" sz="2800" b="1" dirty="0">
              <a:latin typeface="Meiryo UI" panose="020B0604030504040204" pitchFamily="50" charset="-128"/>
              <a:ea typeface="Meiryo UI" panose="020B0604030504040204" pitchFamily="50" charset="-128"/>
            </a:endParaRPr>
          </a:p>
        </p:txBody>
      </p:sp>
      <p:sp>
        <p:nvSpPr>
          <p:cNvPr id="9" name="テキスト ボックス 8">
            <a:extLst>
              <a:ext uri="{FF2B5EF4-FFF2-40B4-BE49-F238E27FC236}">
                <a16:creationId xmlns:a16="http://schemas.microsoft.com/office/drawing/2014/main" id="{077FF993-A5B9-4439-98A6-FF510F91B080}"/>
              </a:ext>
            </a:extLst>
          </p:cNvPr>
          <p:cNvSpPr txBox="1"/>
          <p:nvPr/>
        </p:nvSpPr>
        <p:spPr>
          <a:xfrm>
            <a:off x="5697166" y="2576321"/>
            <a:ext cx="4647452" cy="979435"/>
          </a:xfrm>
          <a:prstGeom prst="rect">
            <a:avLst/>
          </a:prstGeom>
          <a:solidFill>
            <a:schemeClr val="accent4"/>
          </a:solidFill>
        </p:spPr>
        <p:txBody>
          <a:bodyPr wrap="square" rtlCol="0">
            <a:spAutoFit/>
          </a:bodyPr>
          <a:lstStyle/>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ログアウト時はページを読み込み直して</a:t>
            </a:r>
            <a:r>
              <a:rPr kumimoji="1" lang="en-US" altLang="ja-JP" sz="1600" dirty="0">
                <a:solidFill>
                  <a:schemeClr val="bg1"/>
                </a:solidFill>
                <a:latin typeface="Meiryo UI" panose="020B0604030504040204" pitchFamily="50" charset="-128"/>
                <a:ea typeface="Meiryo UI" panose="020B0604030504040204" pitchFamily="50" charset="-128"/>
              </a:rPr>
              <a:t>React</a:t>
            </a:r>
            <a:r>
              <a:rPr kumimoji="1" lang="ja-JP" altLang="en-US" sz="1600" dirty="0">
                <a:solidFill>
                  <a:schemeClr val="bg1"/>
                </a:solidFill>
                <a:latin typeface="Meiryo UI" panose="020B0604030504040204" pitchFamily="50" charset="-128"/>
                <a:ea typeface="Meiryo UI" panose="020B0604030504040204" pitchFamily="50" charset="-128"/>
              </a:rPr>
              <a:t>の状態を安全に破棄したいので、</a:t>
            </a:r>
            <a:r>
              <a:rPr kumimoji="1" lang="en-US" altLang="ja-JP" sz="1600" dirty="0" err="1">
                <a:solidFill>
                  <a:schemeClr val="bg1"/>
                </a:solidFill>
                <a:latin typeface="Meiryo UI" panose="020B0604030504040204" pitchFamily="50" charset="-128"/>
                <a:ea typeface="Meiryo UI" panose="020B0604030504040204" pitchFamily="50" charset="-128"/>
              </a:rPr>
              <a:t>ReactRouter</a:t>
            </a:r>
            <a:r>
              <a:rPr kumimoji="1" lang="ja-JP" altLang="en-US" sz="1600" dirty="0">
                <a:solidFill>
                  <a:schemeClr val="bg1"/>
                </a:solidFill>
                <a:latin typeface="Meiryo UI" panose="020B0604030504040204" pitchFamily="50" charset="-128"/>
                <a:ea typeface="Meiryo UI" panose="020B0604030504040204" pitchFamily="50" charset="-128"/>
              </a:rPr>
              <a:t>ではなく</a:t>
            </a:r>
            <a:r>
              <a:rPr kumimoji="1" lang="en-US" altLang="ja-JP" sz="1600" dirty="0" err="1">
                <a:solidFill>
                  <a:schemeClr val="bg1"/>
                </a:solidFill>
                <a:latin typeface="Meiryo UI" panose="020B0604030504040204" pitchFamily="50" charset="-128"/>
                <a:ea typeface="Meiryo UI" panose="020B0604030504040204" pitchFamily="50" charset="-128"/>
              </a:rPr>
              <a:t>windows.location.href</a:t>
            </a:r>
            <a:r>
              <a:rPr kumimoji="1" lang="ja-JP" altLang="en-US" sz="1600" dirty="0">
                <a:solidFill>
                  <a:schemeClr val="bg1"/>
                </a:solidFill>
                <a:latin typeface="Meiryo UI" panose="020B0604030504040204" pitchFamily="50" charset="-128"/>
                <a:ea typeface="Meiryo UI" panose="020B0604030504040204" pitchFamily="50" charset="-128"/>
              </a:rPr>
              <a:t>を使用します。</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
        <p:nvSpPr>
          <p:cNvPr id="4" name="スライド番号プレースホルダー 3">
            <a:extLst>
              <a:ext uri="{FF2B5EF4-FFF2-40B4-BE49-F238E27FC236}">
                <a16:creationId xmlns:a16="http://schemas.microsoft.com/office/drawing/2014/main" id="{78041223-AD92-4221-9133-E94A33412EB3}"/>
              </a:ext>
            </a:extLst>
          </p:cNvPr>
          <p:cNvSpPr>
            <a:spLocks noGrp="1"/>
          </p:cNvSpPr>
          <p:nvPr>
            <p:ph type="sldNum" sz="quarter" idx="12"/>
          </p:nvPr>
        </p:nvSpPr>
        <p:spPr/>
        <p:txBody>
          <a:bodyPr/>
          <a:lstStyle/>
          <a:p>
            <a:fld id="{A783C381-2822-4F05-8A88-66F73725CF2D}" type="slidenum">
              <a:rPr kumimoji="1" lang="ja-JP" altLang="en-US" smtClean="0"/>
              <a:t>67</a:t>
            </a:fld>
            <a:endParaRPr kumimoji="1" lang="ja-JP" altLang="en-US"/>
          </a:p>
        </p:txBody>
      </p:sp>
      <p:sp>
        <p:nvSpPr>
          <p:cNvPr id="5" name="テキスト ボックス 4">
            <a:extLst>
              <a:ext uri="{FF2B5EF4-FFF2-40B4-BE49-F238E27FC236}">
                <a16:creationId xmlns:a16="http://schemas.microsoft.com/office/drawing/2014/main" id="{DF07D656-721F-4472-9836-9E1EB4D0DDD2}"/>
              </a:ext>
            </a:extLst>
          </p:cNvPr>
          <p:cNvSpPr txBox="1"/>
          <p:nvPr/>
        </p:nvSpPr>
        <p:spPr>
          <a:xfrm>
            <a:off x="535014" y="1840937"/>
            <a:ext cx="4776287" cy="3785652"/>
          </a:xfrm>
          <a:prstGeom prst="rect">
            <a:avLst/>
          </a:prstGeom>
          <a:solidFill>
            <a:schemeClr val="accent3">
              <a:lumMod val="20000"/>
              <a:lumOff val="80000"/>
            </a:schemeClr>
          </a:solidFill>
        </p:spPr>
        <p:txBody>
          <a:bodyPr wrap="square" bIns="0" rtlCol="0">
            <a:spAutoFit/>
          </a:bodyPr>
          <a:lstStyle/>
          <a:p>
            <a:r>
              <a:rPr lang="en-US" altLang="ja-JP" sz="900" b="0" dirty="0">
                <a:solidFill>
                  <a:schemeClr val="bg1">
                    <a:lumMod val="65000"/>
                  </a:schemeClr>
                </a:solidFill>
                <a:effectLst/>
                <a:latin typeface="Consolas" panose="020B0609020204030204" pitchFamily="49" charset="0"/>
              </a:rPr>
              <a:t>import React from 'react';</a:t>
            </a:r>
          </a:p>
          <a:p>
            <a:r>
              <a:rPr lang="en-US" altLang="ja-JP" sz="900" b="0" dirty="0">
                <a:solidFill>
                  <a:srgbClr val="B052A1"/>
                </a:solidFill>
                <a:effectLst/>
                <a:latin typeface="Consolas" panose="020B0609020204030204" pitchFamily="49" charset="0"/>
              </a:rPr>
              <a:t>import</a:t>
            </a:r>
            <a:r>
              <a:rPr lang="en-US" altLang="ja-JP" sz="900" b="0" dirty="0">
                <a:solidFill>
                  <a:srgbClr val="1A1A1A"/>
                </a:solidFill>
                <a:effectLst/>
                <a:latin typeface="Consolas" panose="020B0609020204030204" pitchFamily="49" charset="0"/>
              </a:rPr>
              <a:t> { </a:t>
            </a:r>
            <a:r>
              <a:rPr lang="en-US" altLang="ja-JP" sz="900" b="0" dirty="0">
                <a:solidFill>
                  <a:srgbClr val="3778B7"/>
                </a:solidFill>
                <a:effectLst/>
                <a:latin typeface="Consolas" panose="020B0609020204030204" pitchFamily="49" charset="0"/>
              </a:rPr>
              <a:t>Link</a:t>
            </a:r>
            <a:r>
              <a:rPr lang="en-US" altLang="ja-JP" sz="900" b="0" dirty="0">
                <a:solidFill>
                  <a:srgbClr val="1A1A1A"/>
                </a:solidFill>
                <a:effectLst/>
                <a:latin typeface="Consolas" panose="020B0609020204030204" pitchFamily="49" charset="0"/>
              </a:rPr>
              <a:t> } </a:t>
            </a:r>
            <a:r>
              <a:rPr lang="en-US" altLang="ja-JP" sz="900" b="0" dirty="0">
                <a:solidFill>
                  <a:srgbClr val="B052A1"/>
                </a:solidFill>
                <a:effectLst/>
                <a:latin typeface="Consolas" panose="020B0609020204030204" pitchFamily="49" charset="0"/>
              </a:rPr>
              <a:t>from</a:t>
            </a:r>
            <a:r>
              <a:rPr lang="en-US" altLang="ja-JP" sz="900" b="0" dirty="0">
                <a:solidFill>
                  <a:srgbClr val="1A1A1A"/>
                </a:solidFill>
                <a:effectLst/>
                <a:latin typeface="Consolas" panose="020B0609020204030204" pitchFamily="49" charset="0"/>
              </a:rPr>
              <a:t> </a:t>
            </a:r>
            <a:r>
              <a:rPr lang="en-US" altLang="ja-JP" sz="900" b="0" dirty="0">
                <a:solidFill>
                  <a:srgbClr val="428226"/>
                </a:solidFill>
                <a:effectLst/>
                <a:latin typeface="Consolas" panose="020B0609020204030204" pitchFamily="49" charset="0"/>
              </a:rPr>
              <a:t>'react-router-</a:t>
            </a:r>
            <a:r>
              <a:rPr lang="en-US" altLang="ja-JP" sz="900" b="0" dirty="0" err="1">
                <a:solidFill>
                  <a:srgbClr val="428226"/>
                </a:solidFill>
                <a:effectLst/>
                <a:latin typeface="Consolas" panose="020B0609020204030204" pitchFamily="49" charset="0"/>
              </a:rPr>
              <a:t>dom</a:t>
            </a:r>
            <a:r>
              <a:rPr lang="en-US" altLang="ja-JP" sz="900" b="0" dirty="0">
                <a:solidFill>
                  <a:srgbClr val="42822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a:t>
            </a:r>
          </a:p>
          <a:p>
            <a:r>
              <a:rPr lang="en-US" altLang="ja-JP" sz="900" b="0" dirty="0">
                <a:solidFill>
                  <a:schemeClr val="bg1">
                    <a:lumMod val="65000"/>
                  </a:schemeClr>
                </a:solidFill>
                <a:effectLst/>
                <a:latin typeface="Consolas" panose="020B0609020204030204" pitchFamily="49" charset="0"/>
              </a:rPr>
              <a:t>import './NavigationHeader.css';</a:t>
            </a:r>
          </a:p>
          <a:p>
            <a:br>
              <a:rPr lang="en-US" altLang="ja-JP" sz="900" b="0" dirty="0">
                <a:solidFill>
                  <a:schemeClr val="bg1">
                    <a:lumMod val="65000"/>
                  </a:schemeClr>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export const </a:t>
            </a:r>
            <a:r>
              <a:rPr lang="en-US" altLang="ja-JP" sz="900" b="0" dirty="0" err="1">
                <a:solidFill>
                  <a:schemeClr val="bg1">
                    <a:lumMod val="65000"/>
                  </a:schemeClr>
                </a:solidFill>
                <a:effectLst/>
                <a:latin typeface="Consolas" panose="020B0609020204030204" pitchFamily="49" charset="0"/>
              </a:rPr>
              <a:t>NavigationHeader</a:t>
            </a:r>
            <a:r>
              <a:rPr lang="en-US" altLang="ja-JP" sz="900" b="0" dirty="0">
                <a:solidFill>
                  <a:schemeClr val="bg1">
                    <a:lumMod val="65000"/>
                  </a:schemeClr>
                </a:solidFill>
                <a:effectLst/>
                <a:latin typeface="Consolas" panose="020B0609020204030204" pitchFamily="49" charset="0"/>
              </a:rPr>
              <a:t>: </a:t>
            </a:r>
            <a:r>
              <a:rPr lang="en-US" altLang="ja-JP" sz="900" b="0" dirty="0" err="1">
                <a:solidFill>
                  <a:schemeClr val="bg1">
                    <a:lumMod val="65000"/>
                  </a:schemeClr>
                </a:solidFill>
                <a:effectLst/>
                <a:latin typeface="Consolas" panose="020B0609020204030204" pitchFamily="49" charset="0"/>
              </a:rPr>
              <a:t>React.FC</a:t>
            </a:r>
            <a:r>
              <a:rPr lang="en-US" altLang="ja-JP" sz="900" b="0" dirty="0">
                <a:solidFill>
                  <a:schemeClr val="bg1">
                    <a:lumMod val="65000"/>
                  </a:schemeClr>
                </a:solidFill>
                <a:effectLst/>
                <a:latin typeface="Consolas" panose="020B0609020204030204" pitchFamily="49" charset="0"/>
              </a:rPr>
              <a:t> = () =&gt; {</a:t>
            </a:r>
          </a:p>
          <a:p>
            <a:br>
              <a:rPr lang="en-US" altLang="ja-JP" sz="900" b="0" dirty="0">
                <a:solidFill>
                  <a:srgbClr val="1A1A1A"/>
                </a:solidFill>
                <a:effectLst/>
                <a:latin typeface="Consolas" panose="020B0609020204030204" pitchFamily="49" charset="0"/>
              </a:rPr>
            </a:br>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const</a:t>
            </a:r>
            <a:r>
              <a:rPr lang="en-US" altLang="ja-JP" sz="900" b="0" dirty="0">
                <a:solidFill>
                  <a:srgbClr val="1A1A1A"/>
                </a:solidFill>
                <a:effectLst/>
                <a:latin typeface="Consolas" panose="020B0609020204030204" pitchFamily="49" charset="0"/>
              </a:rPr>
              <a:t> </a:t>
            </a:r>
            <a:r>
              <a:rPr lang="en-US" altLang="ja-JP" sz="900" b="0" dirty="0">
                <a:solidFill>
                  <a:srgbClr val="C94824"/>
                </a:solidFill>
                <a:effectLst/>
                <a:latin typeface="Consolas" panose="020B0609020204030204" pitchFamily="49" charset="0"/>
              </a:rPr>
              <a:t>logout</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async</a:t>
            </a:r>
            <a:r>
              <a:rPr lang="en-US" altLang="ja-JP" sz="900" b="0" dirty="0">
                <a:solidFill>
                  <a:srgbClr val="1A1A1A"/>
                </a:solidFill>
                <a:effectLst/>
                <a:latin typeface="Consolas" panose="020B0609020204030204" pitchFamily="49" charset="0"/>
              </a:rPr>
              <a:t> () </a:t>
            </a:r>
            <a:r>
              <a:rPr lang="en-US" altLang="ja-JP" sz="900" b="0" dirty="0">
                <a:solidFill>
                  <a:srgbClr val="A56416"/>
                </a:solidFill>
                <a:effectLst/>
                <a:latin typeface="Consolas" panose="020B0609020204030204" pitchFamily="49" charset="0"/>
              </a:rPr>
              <a:t>=&gt;</a:t>
            </a:r>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    </a:t>
            </a:r>
            <a:r>
              <a:rPr lang="en-US" altLang="ja-JP" sz="900" b="0" dirty="0" err="1">
                <a:solidFill>
                  <a:srgbClr val="A56416"/>
                </a:solidFill>
                <a:effectLst/>
                <a:latin typeface="Consolas" panose="020B0609020204030204" pitchFamily="49" charset="0"/>
              </a:rPr>
              <a:t>window</a:t>
            </a:r>
            <a:r>
              <a:rPr lang="en-US" altLang="ja-JP" sz="900" b="0" dirty="0" err="1">
                <a:solidFill>
                  <a:srgbClr val="1A1A1A"/>
                </a:solidFill>
                <a:effectLst/>
                <a:latin typeface="Consolas" panose="020B0609020204030204" pitchFamily="49" charset="0"/>
              </a:rPr>
              <a:t>.</a:t>
            </a:r>
            <a:r>
              <a:rPr lang="en-US" altLang="ja-JP" sz="900" b="0" dirty="0" err="1">
                <a:solidFill>
                  <a:srgbClr val="A56416"/>
                </a:solidFill>
                <a:effectLst/>
                <a:latin typeface="Consolas" panose="020B0609020204030204" pitchFamily="49" charset="0"/>
              </a:rPr>
              <a:t>location</a:t>
            </a:r>
            <a:r>
              <a:rPr lang="en-US" altLang="ja-JP" sz="900" b="0" dirty="0" err="1">
                <a:solidFill>
                  <a:srgbClr val="1A1A1A"/>
                </a:solidFill>
                <a:effectLst/>
                <a:latin typeface="Consolas" panose="020B0609020204030204" pitchFamily="49" charset="0"/>
              </a:rPr>
              <a:t>.</a:t>
            </a:r>
            <a:r>
              <a:rPr lang="en-US" altLang="ja-JP" sz="900" b="0" dirty="0" err="1">
                <a:solidFill>
                  <a:srgbClr val="3778B7"/>
                </a:solidFill>
                <a:effectLst/>
                <a:latin typeface="Consolas" panose="020B0609020204030204" pitchFamily="49" charset="0"/>
              </a:rPr>
              <a:t>href</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a:solidFill>
                  <a:srgbClr val="42822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p>
          <a:p>
            <a:br>
              <a:rPr lang="en-US" altLang="ja-JP" sz="900" b="0" dirty="0">
                <a:solidFill>
                  <a:srgbClr val="1A1A1A"/>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  return (</a:t>
            </a:r>
          </a:p>
          <a:p>
            <a:r>
              <a:rPr lang="en-US" altLang="ja-JP" sz="900" b="0" dirty="0">
                <a:solidFill>
                  <a:schemeClr val="bg1">
                    <a:lumMod val="65000"/>
                  </a:schemeClr>
                </a:solidFill>
                <a:effectLst/>
                <a:latin typeface="Consolas" panose="020B0609020204030204" pitchFamily="49" charset="0"/>
              </a:rPr>
              <a:t>    &lt;header </a:t>
            </a:r>
            <a:r>
              <a:rPr lang="en-US" altLang="ja-JP" sz="900" b="0" dirty="0" err="1">
                <a:solidFill>
                  <a:schemeClr val="bg1">
                    <a:lumMod val="65000"/>
                  </a:schemeClr>
                </a:solidFill>
                <a:effectLst/>
                <a:latin typeface="Consolas" panose="020B0609020204030204" pitchFamily="49" charset="0"/>
              </a:rPr>
              <a:t>className</a:t>
            </a:r>
            <a:r>
              <a:rPr lang="en-US" altLang="ja-JP" sz="900" b="0" dirty="0">
                <a:solidFill>
                  <a:schemeClr val="bg1">
                    <a:lumMod val="65000"/>
                  </a:schemeClr>
                </a:solidFill>
                <a:effectLst/>
                <a:latin typeface="Consolas" panose="020B0609020204030204" pitchFamily="49" charset="0"/>
              </a:rPr>
              <a:t>="</a:t>
            </a:r>
            <a:r>
              <a:rPr lang="en-US" altLang="ja-JP" sz="900" b="0" dirty="0" err="1">
                <a:solidFill>
                  <a:schemeClr val="bg1">
                    <a:lumMod val="65000"/>
                  </a:schemeClr>
                </a:solidFill>
                <a:effectLst/>
                <a:latin typeface="Consolas" panose="020B0609020204030204" pitchFamily="49" charset="0"/>
              </a:rPr>
              <a:t>PageHeader_header</a:t>
            </a:r>
            <a:r>
              <a:rPr lang="en-US" altLang="ja-JP" sz="900" b="0" dirty="0">
                <a:solidFill>
                  <a:schemeClr val="bg1">
                    <a:lumMod val="65000"/>
                  </a:schemeClr>
                </a:solidFill>
                <a:effectLst/>
                <a:latin typeface="Consolas" panose="020B0609020204030204" pitchFamily="49" charset="0"/>
              </a:rPr>
              <a:t>"&gt;</a:t>
            </a:r>
          </a:p>
          <a:p>
            <a:r>
              <a:rPr lang="en-US" altLang="ja-JP" sz="900" b="0" dirty="0">
                <a:solidFill>
                  <a:schemeClr val="bg1">
                    <a:lumMod val="65000"/>
                  </a:schemeClr>
                </a:solidFill>
                <a:effectLst/>
                <a:latin typeface="Consolas" panose="020B0609020204030204" pitchFamily="49" charset="0"/>
              </a:rPr>
              <a:t>      &lt;h1 </a:t>
            </a:r>
            <a:r>
              <a:rPr lang="en-US" altLang="ja-JP" sz="900" b="0" dirty="0" err="1">
                <a:solidFill>
                  <a:schemeClr val="bg1">
                    <a:lumMod val="65000"/>
                  </a:schemeClr>
                </a:solidFill>
                <a:effectLst/>
                <a:latin typeface="Consolas" panose="020B0609020204030204" pitchFamily="49" charset="0"/>
              </a:rPr>
              <a:t>className</a:t>
            </a:r>
            <a:r>
              <a:rPr lang="en-US" altLang="ja-JP" sz="900" b="0" dirty="0">
                <a:solidFill>
                  <a:schemeClr val="bg1">
                    <a:lumMod val="65000"/>
                  </a:schemeClr>
                </a:solidFill>
                <a:effectLst/>
                <a:latin typeface="Consolas" panose="020B0609020204030204" pitchFamily="49" charset="0"/>
              </a:rPr>
              <a:t>="</a:t>
            </a:r>
            <a:r>
              <a:rPr lang="en-US" altLang="ja-JP" sz="900" b="0" dirty="0" err="1">
                <a:solidFill>
                  <a:schemeClr val="bg1">
                    <a:lumMod val="65000"/>
                  </a:schemeClr>
                </a:solidFill>
                <a:effectLst/>
                <a:latin typeface="Consolas" panose="020B0609020204030204" pitchFamily="49" charset="0"/>
              </a:rPr>
              <a:t>PageHeader_title</a:t>
            </a:r>
            <a:r>
              <a:rPr lang="en-US" altLang="ja-JP" sz="900" b="0" dirty="0">
                <a:solidFill>
                  <a:schemeClr val="bg1">
                    <a:lumMod val="65000"/>
                  </a:schemeClr>
                </a:solidFill>
                <a:effectLst/>
                <a:latin typeface="Consolas" panose="020B0609020204030204" pitchFamily="49" charset="0"/>
              </a:rPr>
              <a:t>"&gt;</a:t>
            </a:r>
            <a:r>
              <a:rPr lang="en-US" altLang="ja-JP" sz="900" b="0" dirty="0" err="1">
                <a:solidFill>
                  <a:schemeClr val="bg1">
                    <a:lumMod val="65000"/>
                  </a:schemeClr>
                </a:solidFill>
                <a:effectLst/>
                <a:latin typeface="Consolas" panose="020B0609020204030204" pitchFamily="49" charset="0"/>
              </a:rPr>
              <a:t>Todo</a:t>
            </a:r>
            <a:r>
              <a:rPr lang="ja-JP" altLang="en-US" sz="900" b="0" dirty="0">
                <a:solidFill>
                  <a:schemeClr val="bg1">
                    <a:lumMod val="65000"/>
                  </a:schemeClr>
                </a:solidFill>
                <a:effectLst/>
                <a:latin typeface="Consolas" panose="020B0609020204030204" pitchFamily="49" charset="0"/>
              </a:rPr>
              <a:t>アプリ</a:t>
            </a:r>
            <a:r>
              <a:rPr lang="en-US" altLang="ja-JP" sz="900" b="0" dirty="0">
                <a:solidFill>
                  <a:schemeClr val="bg1">
                    <a:lumMod val="65000"/>
                  </a:schemeClr>
                </a:solidFill>
                <a:effectLst/>
                <a:latin typeface="Consolas" panose="020B0609020204030204" pitchFamily="49" charset="0"/>
              </a:rPr>
              <a:t>&lt;/h1&gt;</a:t>
            </a:r>
          </a:p>
          <a:p>
            <a:r>
              <a:rPr lang="en-US" altLang="ja-JP" sz="900" b="0" dirty="0">
                <a:solidFill>
                  <a:schemeClr val="bg1">
                    <a:lumMod val="65000"/>
                  </a:schemeClr>
                </a:solidFill>
                <a:effectLst/>
                <a:latin typeface="Consolas" panose="020B0609020204030204" pitchFamily="49" charset="0"/>
              </a:rPr>
              <a:t>      &lt;nav&gt;</a:t>
            </a:r>
          </a:p>
          <a:p>
            <a:r>
              <a:rPr lang="en-US" altLang="ja-JP" sz="900" b="0" dirty="0">
                <a:solidFill>
                  <a:schemeClr val="bg1">
                    <a:lumMod val="65000"/>
                  </a:schemeClr>
                </a:solidFill>
                <a:effectLst/>
                <a:latin typeface="Consolas" panose="020B0609020204030204" pitchFamily="49" charset="0"/>
              </a:rPr>
              <a:t>        &lt;ul </a:t>
            </a:r>
            <a:r>
              <a:rPr lang="en-US" altLang="ja-JP" sz="900" b="0" dirty="0" err="1">
                <a:solidFill>
                  <a:schemeClr val="bg1">
                    <a:lumMod val="65000"/>
                  </a:schemeClr>
                </a:solidFill>
                <a:effectLst/>
                <a:latin typeface="Consolas" panose="020B0609020204030204" pitchFamily="49" charset="0"/>
              </a:rPr>
              <a:t>className</a:t>
            </a:r>
            <a:r>
              <a:rPr lang="en-US" altLang="ja-JP" sz="900" b="0" dirty="0">
                <a:solidFill>
                  <a:schemeClr val="bg1">
                    <a:lumMod val="65000"/>
                  </a:schemeClr>
                </a:solidFill>
                <a:effectLst/>
                <a:latin typeface="Consolas" panose="020B0609020204030204" pitchFamily="49" charset="0"/>
              </a:rPr>
              <a:t>="</a:t>
            </a:r>
            <a:r>
              <a:rPr lang="en-US" altLang="ja-JP" sz="900" b="0" dirty="0" err="1">
                <a:solidFill>
                  <a:schemeClr val="bg1">
                    <a:lumMod val="65000"/>
                  </a:schemeClr>
                </a:solidFill>
                <a:effectLst/>
                <a:latin typeface="Consolas" panose="020B0609020204030204" pitchFamily="49" charset="0"/>
              </a:rPr>
              <a:t>PageHeader_nav</a:t>
            </a:r>
            <a:r>
              <a:rPr lang="en-US" altLang="ja-JP" sz="900" b="0" dirty="0">
                <a:solidFill>
                  <a:schemeClr val="bg1">
                    <a:lumMod val="65000"/>
                  </a:schemeClr>
                </a:solidFill>
                <a:effectLst/>
                <a:latin typeface="Consolas" panose="020B0609020204030204" pitchFamily="49" charset="0"/>
              </a:rPr>
              <a:t>"&gt;</a:t>
            </a:r>
          </a:p>
          <a:p>
            <a:r>
              <a:rPr lang="en-US" altLang="ja-JP" sz="900" b="0" dirty="0">
                <a:solidFill>
                  <a:srgbClr val="428226"/>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&lt;li&gt;</a:t>
            </a:r>
            <a:endParaRPr lang="en-US" altLang="ja-JP" sz="900" b="0" dirty="0">
              <a:solidFill>
                <a:srgbClr val="1A1A1A"/>
              </a:solidFill>
              <a:effectLst/>
              <a:latin typeface="Consolas" panose="020B0609020204030204" pitchFamily="49" charset="0"/>
            </a:endParaRPr>
          </a:p>
          <a:p>
            <a:r>
              <a:rPr lang="en-US" altLang="ja-JP" sz="900" b="0" dirty="0">
                <a:solidFill>
                  <a:srgbClr val="428226"/>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&lt;</a:t>
            </a:r>
            <a:r>
              <a:rPr lang="en-US" altLang="ja-JP" sz="900" b="0" dirty="0">
                <a:solidFill>
                  <a:srgbClr val="428226"/>
                </a:solidFill>
                <a:effectLst/>
                <a:latin typeface="Consolas" panose="020B0609020204030204" pitchFamily="49" charset="0"/>
              </a:rPr>
              <a:t>Link </a:t>
            </a:r>
            <a:r>
              <a:rPr lang="en-US" altLang="ja-JP" sz="900" b="0" dirty="0">
                <a:solidFill>
                  <a:srgbClr val="B052A1"/>
                </a:solidFill>
                <a:effectLst/>
                <a:latin typeface="Consolas" panose="020B0609020204030204" pitchFamily="49" charset="0"/>
              </a:rPr>
              <a:t>to</a:t>
            </a:r>
            <a:r>
              <a:rPr lang="en-US" altLang="ja-JP" sz="900" b="0" dirty="0">
                <a:solidFill>
                  <a:srgbClr val="A56416"/>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"/login"</a:t>
            </a:r>
            <a:r>
              <a:rPr lang="en-US" altLang="ja-JP" sz="900" b="0" dirty="0">
                <a:solidFill>
                  <a:srgbClr val="3778B7"/>
                </a:solidFill>
                <a:effectLst/>
                <a:latin typeface="Consolas" panose="020B0609020204030204" pitchFamily="49" charset="0"/>
              </a:rPr>
              <a:t>&gt;</a:t>
            </a:r>
            <a:r>
              <a:rPr lang="ja-JP" altLang="en-US" sz="900" b="0" dirty="0">
                <a:solidFill>
                  <a:srgbClr val="428226"/>
                </a:solidFill>
                <a:effectLst/>
                <a:latin typeface="Consolas" panose="020B0609020204030204" pitchFamily="49" charset="0"/>
              </a:rPr>
              <a:t>ログイン</a:t>
            </a:r>
            <a:r>
              <a:rPr lang="en-US" altLang="ja-JP" sz="900" b="0" dirty="0">
                <a:solidFill>
                  <a:srgbClr val="3778B7"/>
                </a:solidFill>
                <a:effectLst/>
                <a:latin typeface="Consolas" panose="020B0609020204030204" pitchFamily="49" charset="0"/>
              </a:rPr>
              <a:t>&lt;/</a:t>
            </a:r>
            <a:r>
              <a:rPr lang="en-US" altLang="ja-JP" sz="900" b="0" dirty="0">
                <a:solidFill>
                  <a:srgbClr val="428226"/>
                </a:solidFill>
                <a:effectLst/>
                <a:latin typeface="Consolas" panose="020B0609020204030204" pitchFamily="49" charset="0"/>
              </a:rPr>
              <a:t>Link</a:t>
            </a:r>
            <a:r>
              <a:rPr lang="en-US" altLang="ja-JP" sz="900" b="0" dirty="0">
                <a:solidFill>
                  <a:srgbClr val="3778B7"/>
                </a:solidFill>
                <a:effectLst/>
                <a:latin typeface="Consolas" panose="020B0609020204030204" pitchFamily="49" charset="0"/>
              </a:rPr>
              <a:t>&gt;</a:t>
            </a:r>
            <a:endParaRPr lang="en-US" altLang="ja-JP" sz="900" b="0" dirty="0">
              <a:solidFill>
                <a:srgbClr val="1A1A1A"/>
              </a:solidFill>
              <a:effectLst/>
              <a:latin typeface="Consolas" panose="020B0609020204030204" pitchFamily="49" charset="0"/>
            </a:endParaRPr>
          </a:p>
          <a:p>
            <a:r>
              <a:rPr lang="en-US" altLang="ja-JP" sz="900" b="0" dirty="0">
                <a:solidFill>
                  <a:srgbClr val="428226"/>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&lt;/li&gt;</a:t>
            </a:r>
            <a:endParaRPr lang="en-US" altLang="ja-JP" sz="900" b="0" dirty="0">
              <a:solidFill>
                <a:srgbClr val="1A1A1A"/>
              </a:solidFill>
              <a:effectLst/>
              <a:latin typeface="Consolas" panose="020B0609020204030204" pitchFamily="49" charset="0"/>
            </a:endParaRPr>
          </a:p>
          <a:p>
            <a:r>
              <a:rPr lang="en-US" altLang="ja-JP" sz="900" b="0" dirty="0">
                <a:solidFill>
                  <a:schemeClr val="bg1">
                    <a:lumMod val="65000"/>
                  </a:schemeClr>
                </a:solidFill>
                <a:effectLst/>
                <a:latin typeface="Consolas" panose="020B0609020204030204" pitchFamily="49" charset="0"/>
              </a:rPr>
              <a:t>          &lt;li&gt;</a:t>
            </a:r>
            <a:r>
              <a:rPr lang="ja-JP" altLang="en-US" sz="900" b="0" dirty="0">
                <a:solidFill>
                  <a:schemeClr val="bg1">
                    <a:lumMod val="65000"/>
                  </a:schemeClr>
                </a:solidFill>
                <a:effectLst/>
                <a:latin typeface="Consolas" panose="020B0609020204030204" pitchFamily="49" charset="0"/>
              </a:rPr>
              <a:t>テストユーザさん</a:t>
            </a:r>
            <a:r>
              <a:rPr lang="en-US" altLang="ja-JP" sz="900" b="0" dirty="0">
                <a:solidFill>
                  <a:schemeClr val="bg1">
                    <a:lumMod val="65000"/>
                  </a:schemeClr>
                </a:solidFill>
                <a:effectLst/>
                <a:latin typeface="Consolas" panose="020B0609020204030204" pitchFamily="49" charset="0"/>
              </a:rPr>
              <a:t>&lt;/li&gt;</a:t>
            </a:r>
          </a:p>
          <a:p>
            <a:r>
              <a:rPr lang="en-US" altLang="ja-JP" sz="900" b="0" dirty="0">
                <a:solidFill>
                  <a:schemeClr val="bg1">
                    <a:lumMod val="65000"/>
                  </a:schemeClr>
                </a:solidFill>
                <a:effectLst/>
                <a:latin typeface="Consolas" panose="020B0609020204030204" pitchFamily="49" charset="0"/>
              </a:rPr>
              <a:t>          &lt;li&gt;</a:t>
            </a:r>
          </a:p>
          <a:p>
            <a:r>
              <a:rPr lang="en-US" altLang="ja-JP" sz="900" b="0" dirty="0">
                <a:solidFill>
                  <a:srgbClr val="428226"/>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&lt;button</a:t>
            </a:r>
            <a:r>
              <a:rPr lang="en-US" altLang="ja-JP" sz="900" b="0" dirty="0">
                <a:solidFill>
                  <a:srgbClr val="428226"/>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type</a:t>
            </a:r>
            <a:r>
              <a:rPr lang="en-US" altLang="ja-JP" sz="900" b="0" dirty="0">
                <a:solidFill>
                  <a:srgbClr val="A56416"/>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"button" </a:t>
            </a:r>
            <a:r>
              <a:rPr lang="en-US" altLang="ja-JP" sz="900" b="0" dirty="0" err="1">
                <a:solidFill>
                  <a:srgbClr val="B052A1"/>
                </a:solidFill>
                <a:effectLst/>
                <a:latin typeface="Consolas" panose="020B0609020204030204" pitchFamily="49" charset="0"/>
              </a:rPr>
              <a:t>onClick</a:t>
            </a:r>
            <a:r>
              <a:rPr lang="en-US" altLang="ja-JP" sz="900" b="0" dirty="0">
                <a:solidFill>
                  <a:srgbClr val="A56416"/>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a:t>
            </a:r>
            <a:r>
              <a:rPr lang="en-US" altLang="ja-JP" sz="900" b="0" dirty="0">
                <a:solidFill>
                  <a:srgbClr val="3778B7"/>
                </a:solidFill>
                <a:effectLst/>
                <a:latin typeface="Consolas" panose="020B0609020204030204" pitchFamily="49" charset="0"/>
              </a:rPr>
              <a:t>logout</a:t>
            </a:r>
            <a:r>
              <a:rPr lang="en-US" altLang="ja-JP" sz="900" b="0" dirty="0">
                <a:solidFill>
                  <a:srgbClr val="428226"/>
                </a:solidFill>
                <a:effectLst/>
                <a:latin typeface="Consolas" panose="020B0609020204030204" pitchFamily="49" charset="0"/>
              </a:rPr>
              <a:t>}</a:t>
            </a:r>
            <a:r>
              <a:rPr lang="en-US" altLang="ja-JP" sz="900" b="0" dirty="0">
                <a:solidFill>
                  <a:srgbClr val="3778B7"/>
                </a:solidFill>
                <a:effectLst/>
                <a:latin typeface="Consolas" panose="020B0609020204030204" pitchFamily="49" charset="0"/>
              </a:rPr>
              <a:t>&gt;</a:t>
            </a:r>
            <a:r>
              <a:rPr lang="ja-JP" altLang="en-US" sz="900" b="0" dirty="0">
                <a:solidFill>
                  <a:srgbClr val="428226"/>
                </a:solidFill>
                <a:effectLst/>
                <a:latin typeface="Consolas" panose="020B0609020204030204" pitchFamily="49" charset="0"/>
              </a:rPr>
              <a:t>ログアウト</a:t>
            </a:r>
            <a:r>
              <a:rPr lang="en-US" altLang="ja-JP" sz="900" b="0" dirty="0">
                <a:solidFill>
                  <a:srgbClr val="3778B7"/>
                </a:solidFill>
                <a:effectLst/>
                <a:latin typeface="Consolas" panose="020B0609020204030204" pitchFamily="49" charset="0"/>
              </a:rPr>
              <a:t>&lt;/button&gt;</a:t>
            </a:r>
            <a:endParaRPr lang="en-US" altLang="ja-JP" sz="900" b="0" dirty="0">
              <a:solidFill>
                <a:srgbClr val="1A1A1A"/>
              </a:solidFill>
              <a:effectLst/>
              <a:latin typeface="Consolas" panose="020B0609020204030204" pitchFamily="49" charset="0"/>
            </a:endParaRPr>
          </a:p>
          <a:p>
            <a:r>
              <a:rPr lang="en-US" altLang="ja-JP" sz="900" b="0" dirty="0">
                <a:solidFill>
                  <a:schemeClr val="bg1">
                    <a:lumMod val="65000"/>
                  </a:schemeClr>
                </a:solidFill>
                <a:effectLst/>
                <a:latin typeface="Consolas" panose="020B0609020204030204" pitchFamily="49" charset="0"/>
              </a:rPr>
              <a:t>          &lt;/li&gt;</a:t>
            </a:r>
          </a:p>
          <a:p>
            <a:r>
              <a:rPr lang="en-US" altLang="ja-JP" sz="900" b="0" dirty="0">
                <a:solidFill>
                  <a:schemeClr val="bg1">
                    <a:lumMod val="65000"/>
                  </a:schemeClr>
                </a:solidFill>
                <a:effectLst/>
                <a:latin typeface="Consolas" panose="020B0609020204030204" pitchFamily="49" charset="0"/>
              </a:rPr>
              <a:t>        &lt;/ul&gt;</a:t>
            </a:r>
          </a:p>
          <a:p>
            <a:r>
              <a:rPr lang="en-US" altLang="ja-JP" sz="900" b="0" dirty="0">
                <a:solidFill>
                  <a:schemeClr val="bg1">
                    <a:lumMod val="65000"/>
                  </a:schemeClr>
                </a:solidFill>
                <a:effectLst/>
                <a:latin typeface="Consolas" panose="020B0609020204030204" pitchFamily="49" charset="0"/>
              </a:rPr>
              <a:t>      &lt;/nav&gt;</a:t>
            </a:r>
          </a:p>
          <a:p>
            <a:r>
              <a:rPr lang="en-US" altLang="ja-JP" sz="900" b="0" dirty="0">
                <a:solidFill>
                  <a:schemeClr val="bg1">
                    <a:lumMod val="65000"/>
                  </a:schemeClr>
                </a:solidFill>
                <a:effectLst/>
                <a:latin typeface="Consolas" panose="020B0609020204030204" pitchFamily="49" charset="0"/>
              </a:rPr>
              <a:t>    &lt;/header&gt;</a:t>
            </a:r>
          </a:p>
          <a:p>
            <a:r>
              <a:rPr lang="en-US" altLang="ja-JP" sz="900" b="0" dirty="0">
                <a:solidFill>
                  <a:schemeClr val="bg1">
                    <a:lumMod val="65000"/>
                  </a:schemeClr>
                </a:solidFill>
                <a:effectLst/>
                <a:latin typeface="Consolas" panose="020B0609020204030204" pitchFamily="49" charset="0"/>
              </a:rPr>
              <a:t>  );</a:t>
            </a:r>
          </a:p>
          <a:p>
            <a:r>
              <a:rPr lang="en-US" altLang="ja-JP" sz="900" b="0" dirty="0">
                <a:solidFill>
                  <a:schemeClr val="bg1">
                    <a:lumMod val="65000"/>
                  </a:schemeClr>
                </a:solidFill>
                <a:effectLst/>
                <a:latin typeface="Consolas" panose="020B0609020204030204" pitchFamily="49" charset="0"/>
              </a:rPr>
              <a:t>};</a:t>
            </a:r>
          </a:p>
        </p:txBody>
      </p:sp>
    </p:spTree>
    <p:extLst>
      <p:ext uri="{BB962C8B-B14F-4D97-AF65-F5344CB8AC3E}">
        <p14:creationId xmlns:p14="http://schemas.microsoft.com/office/powerpoint/2010/main" val="93253519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51021"/>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全てのページに遷移してみましょう。</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URL</a:t>
            </a:r>
            <a:r>
              <a:rPr kumimoji="1" lang="ja-JP" altLang="en-US" sz="2800" b="1" dirty="0">
                <a:latin typeface="Meiryo UI" panose="020B0604030504040204" pitchFamily="50" charset="-128"/>
                <a:ea typeface="Meiryo UI" panose="020B0604030504040204" pitchFamily="50" charset="-128"/>
              </a:rPr>
              <a:t>ルーティングの設定（動作確認）</a:t>
            </a:r>
          </a:p>
        </p:txBody>
      </p:sp>
      <p:pic>
        <p:nvPicPr>
          <p:cNvPr id="6146" name="Picture 2" descr="welcome">
            <a:extLst>
              <a:ext uri="{FF2B5EF4-FFF2-40B4-BE49-F238E27FC236}">
                <a16:creationId xmlns:a16="http://schemas.microsoft.com/office/drawing/2014/main" id="{CD5DA9BD-B88A-4EAB-8FD6-CE367F38E5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6002" y="3453269"/>
            <a:ext cx="2943616" cy="153696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6148" name="Picture 4" descr="signup">
            <a:extLst>
              <a:ext uri="{FF2B5EF4-FFF2-40B4-BE49-F238E27FC236}">
                <a16:creationId xmlns:a16="http://schemas.microsoft.com/office/drawing/2014/main" id="{3C4F5DF7-9803-4F9E-A537-56C6460763F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00728" y="2210780"/>
            <a:ext cx="2913823" cy="153696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6150" name="Picture 6" descr="signup">
            <a:extLst>
              <a:ext uri="{FF2B5EF4-FFF2-40B4-BE49-F238E27FC236}">
                <a16:creationId xmlns:a16="http://schemas.microsoft.com/office/drawing/2014/main" id="{AF8562B9-2180-4C37-BB62-33AB4E1FE39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84803" y="4763651"/>
            <a:ext cx="2945675" cy="154456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6152" name="Picture 8" descr="mock">
            <a:extLst>
              <a:ext uri="{FF2B5EF4-FFF2-40B4-BE49-F238E27FC236}">
                <a16:creationId xmlns:a16="http://schemas.microsoft.com/office/drawing/2014/main" id="{58CF2E3D-EEC5-4F7A-91DD-C4DF7EA1EDE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90042" y="3396358"/>
            <a:ext cx="2913823" cy="159387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4" name="矢印: 右 3">
            <a:extLst>
              <a:ext uri="{FF2B5EF4-FFF2-40B4-BE49-F238E27FC236}">
                <a16:creationId xmlns:a16="http://schemas.microsoft.com/office/drawing/2014/main" id="{EC26B73F-20A8-4D75-B893-AC345EA27886}"/>
              </a:ext>
            </a:extLst>
          </p:cNvPr>
          <p:cNvSpPr/>
          <p:nvPr/>
        </p:nvSpPr>
        <p:spPr>
          <a:xfrm rot="19185033">
            <a:off x="3921575" y="2896820"/>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 name="矢印: 右 6">
            <a:extLst>
              <a:ext uri="{FF2B5EF4-FFF2-40B4-BE49-F238E27FC236}">
                <a16:creationId xmlns:a16="http://schemas.microsoft.com/office/drawing/2014/main" id="{132BF76C-DAE5-40C0-A2AB-0297CC96CC59}"/>
              </a:ext>
            </a:extLst>
          </p:cNvPr>
          <p:cNvSpPr/>
          <p:nvPr/>
        </p:nvSpPr>
        <p:spPr>
          <a:xfrm rot="2261048">
            <a:off x="3872419" y="4794789"/>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 name="矢印: 右 8">
            <a:extLst>
              <a:ext uri="{FF2B5EF4-FFF2-40B4-BE49-F238E27FC236}">
                <a16:creationId xmlns:a16="http://schemas.microsoft.com/office/drawing/2014/main" id="{8593ACC7-03AC-4E97-9D92-F1C62144083A}"/>
              </a:ext>
            </a:extLst>
          </p:cNvPr>
          <p:cNvSpPr/>
          <p:nvPr/>
        </p:nvSpPr>
        <p:spPr>
          <a:xfrm rot="19646368">
            <a:off x="7970487" y="4869455"/>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 name="矢印: 右 9">
            <a:extLst>
              <a:ext uri="{FF2B5EF4-FFF2-40B4-BE49-F238E27FC236}">
                <a16:creationId xmlns:a16="http://schemas.microsoft.com/office/drawing/2014/main" id="{49956A43-EB79-44E7-A8F4-F6E4C3F58A25}"/>
              </a:ext>
            </a:extLst>
          </p:cNvPr>
          <p:cNvSpPr/>
          <p:nvPr/>
        </p:nvSpPr>
        <p:spPr>
          <a:xfrm rot="8279214">
            <a:off x="3883605" y="3506607"/>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 name="スライド番号プレースホルダー 1">
            <a:extLst>
              <a:ext uri="{FF2B5EF4-FFF2-40B4-BE49-F238E27FC236}">
                <a16:creationId xmlns:a16="http://schemas.microsoft.com/office/drawing/2014/main" id="{FE4C2E10-DD24-4CEB-934B-FE8392553538}"/>
              </a:ext>
            </a:extLst>
          </p:cNvPr>
          <p:cNvSpPr>
            <a:spLocks noGrp="1"/>
          </p:cNvSpPr>
          <p:nvPr>
            <p:ph type="sldNum" sz="quarter" idx="12"/>
          </p:nvPr>
        </p:nvSpPr>
        <p:spPr/>
        <p:txBody>
          <a:bodyPr/>
          <a:lstStyle/>
          <a:p>
            <a:fld id="{A783C381-2822-4F05-8A88-66F73725CF2D}" type="slidenum">
              <a:rPr kumimoji="1" lang="ja-JP" altLang="en-US" smtClean="0"/>
              <a:t>68</a:t>
            </a:fld>
            <a:endParaRPr kumimoji="1" lang="ja-JP" altLang="en-US"/>
          </a:p>
        </p:txBody>
      </p:sp>
    </p:spTree>
    <p:extLst>
      <p:ext uri="{BB962C8B-B14F-4D97-AF65-F5344CB8AC3E}">
        <p14:creationId xmlns:p14="http://schemas.microsoft.com/office/powerpoint/2010/main" val="184321213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0" y="900000"/>
            <a:ext cx="12188389" cy="4796492"/>
          </a:xfrm>
          <a:prstGeom prst="rect">
            <a:avLst/>
          </a:prstGeom>
          <a:noFill/>
          <a:ln>
            <a:noFill/>
          </a:ln>
          <a:effectLst/>
        </p:spPr>
        <p:txBody>
          <a:bodyPr wrap="square" tIns="360000" bIns="360000" rtlCol="0" anchor="ctr">
            <a:noAutofit/>
          </a:bodyPr>
          <a:lstStyle/>
          <a:p>
            <a:pPr algn="ctr"/>
            <a:r>
              <a:rPr lang="en-US" altLang="ja-JP" sz="4400" b="1" dirty="0">
                <a:solidFill>
                  <a:schemeClr val="bg1"/>
                </a:solidFill>
                <a:latin typeface="Meiryo UI" panose="020B0604030504040204" pitchFamily="50" charset="-128"/>
                <a:ea typeface="Meiryo UI" panose="020B0604030504040204" pitchFamily="50" charset="-128"/>
              </a:rPr>
              <a:t>5</a:t>
            </a:r>
            <a:r>
              <a:rPr lang="ja-JP" altLang="en-US" sz="4400" b="1" dirty="0">
                <a:solidFill>
                  <a:schemeClr val="bg1"/>
                </a:solidFill>
                <a:latin typeface="Meiryo UI" panose="020B0604030504040204" pitchFamily="50" charset="-128"/>
                <a:ea typeface="Meiryo UI" panose="020B0604030504040204" pitchFamily="50" charset="-128"/>
              </a:rPr>
              <a:t>分休憩</a:t>
            </a:r>
          </a:p>
        </p:txBody>
      </p:sp>
      <p:sp>
        <p:nvSpPr>
          <p:cNvPr id="3" name="スライド番号プレースホルダー 2">
            <a:extLst>
              <a:ext uri="{FF2B5EF4-FFF2-40B4-BE49-F238E27FC236}">
                <a16:creationId xmlns:a16="http://schemas.microsoft.com/office/drawing/2014/main" id="{6F448A2C-9C5D-4263-A831-BD5C7B1E0ACF}"/>
              </a:ext>
            </a:extLst>
          </p:cNvPr>
          <p:cNvSpPr>
            <a:spLocks noGrp="1"/>
          </p:cNvSpPr>
          <p:nvPr>
            <p:ph type="sldNum" sz="quarter" idx="12"/>
          </p:nvPr>
        </p:nvSpPr>
        <p:spPr/>
        <p:txBody>
          <a:bodyPr/>
          <a:lstStyle/>
          <a:p>
            <a:fld id="{A783C381-2822-4F05-8A88-66F73725CF2D}" type="slidenum">
              <a:rPr kumimoji="1" lang="ja-JP" altLang="en-US" smtClean="0"/>
              <a:t>69</a:t>
            </a:fld>
            <a:endParaRPr kumimoji="1" lang="ja-JP" altLang="en-US"/>
          </a:p>
        </p:txBody>
      </p:sp>
    </p:spTree>
    <p:extLst>
      <p:ext uri="{BB962C8B-B14F-4D97-AF65-F5344CB8AC3E}">
        <p14:creationId xmlns:p14="http://schemas.microsoft.com/office/powerpoint/2010/main" val="23293054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0" y="900000"/>
            <a:ext cx="12188389" cy="4796492"/>
          </a:xfrm>
          <a:prstGeom prst="rect">
            <a:avLst/>
          </a:prstGeom>
          <a:noFill/>
          <a:ln>
            <a:noFill/>
          </a:ln>
          <a:effectLst/>
        </p:spPr>
        <p:txBody>
          <a:bodyPr wrap="square" tIns="360000" bIns="360000" rtlCol="0" anchor="ctr">
            <a:noAutofit/>
          </a:bodyPr>
          <a:lstStyle/>
          <a:p>
            <a:pPr algn="ctr"/>
            <a:r>
              <a:rPr lang="en-US" altLang="ja-JP" sz="4400" b="1" dirty="0">
                <a:solidFill>
                  <a:schemeClr val="bg1"/>
                </a:solidFill>
                <a:latin typeface="Meiryo UI" panose="020B0604030504040204" pitchFamily="50" charset="-128"/>
                <a:ea typeface="Meiryo UI" panose="020B0604030504040204" pitchFamily="50" charset="-128"/>
              </a:rPr>
              <a:t>React</a:t>
            </a:r>
            <a:r>
              <a:rPr lang="ja-JP" altLang="en-US" sz="4400" b="1" dirty="0">
                <a:solidFill>
                  <a:schemeClr val="bg1"/>
                </a:solidFill>
                <a:latin typeface="Meiryo UI" panose="020B0604030504040204" pitchFamily="50" charset="-128"/>
                <a:ea typeface="Meiryo UI" panose="020B0604030504040204" pitchFamily="50" charset="-128"/>
              </a:rPr>
              <a:t>を使った</a:t>
            </a:r>
            <a:r>
              <a:rPr lang="en-US" altLang="ja-JP" sz="4400" b="1" dirty="0">
                <a:solidFill>
                  <a:schemeClr val="bg1"/>
                </a:solidFill>
                <a:latin typeface="Meiryo UI" panose="020B0604030504040204" pitchFamily="50" charset="-128"/>
                <a:ea typeface="Meiryo UI" panose="020B0604030504040204" pitchFamily="50" charset="-128"/>
              </a:rPr>
              <a:t>SPA</a:t>
            </a:r>
            <a:r>
              <a:rPr lang="ja-JP" altLang="en-US" sz="4400" b="1" dirty="0">
                <a:solidFill>
                  <a:schemeClr val="bg1"/>
                </a:solidFill>
                <a:latin typeface="Meiryo UI" panose="020B0604030504040204" pitchFamily="50" charset="-128"/>
                <a:ea typeface="Meiryo UI" panose="020B0604030504040204" pitchFamily="50" charset="-128"/>
              </a:rPr>
              <a:t>の作り方を学ぶハンズオン</a:t>
            </a:r>
          </a:p>
        </p:txBody>
      </p:sp>
      <p:sp>
        <p:nvSpPr>
          <p:cNvPr id="3" name="スライド番号プレースホルダー 2">
            <a:extLst>
              <a:ext uri="{FF2B5EF4-FFF2-40B4-BE49-F238E27FC236}">
                <a16:creationId xmlns:a16="http://schemas.microsoft.com/office/drawing/2014/main" id="{3FABA6F9-C82F-4DBD-AF35-71543AF24758}"/>
              </a:ext>
            </a:extLst>
          </p:cNvPr>
          <p:cNvSpPr>
            <a:spLocks noGrp="1"/>
          </p:cNvSpPr>
          <p:nvPr>
            <p:ph type="sldNum" sz="quarter" idx="12"/>
          </p:nvPr>
        </p:nvSpPr>
        <p:spPr/>
        <p:txBody>
          <a:bodyPr/>
          <a:lstStyle/>
          <a:p>
            <a:fld id="{A783C381-2822-4F05-8A88-66F73725CF2D}" type="slidenum">
              <a:rPr kumimoji="1" lang="ja-JP" altLang="en-US" smtClean="0"/>
              <a:t>7</a:t>
            </a:fld>
            <a:endParaRPr kumimoji="1" lang="ja-JP" altLang="en-US"/>
          </a:p>
        </p:txBody>
      </p:sp>
    </p:spTree>
    <p:extLst>
      <p:ext uri="{BB962C8B-B14F-4D97-AF65-F5344CB8AC3E}">
        <p14:creationId xmlns:p14="http://schemas.microsoft.com/office/powerpoint/2010/main" val="296822872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3733971"/>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ユーザ情報のようにいろんなコンポから参照されるデータがある場合は？</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プロパティを使うと渡していくのが大変です。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React</a:t>
            </a:r>
            <a:r>
              <a:rPr kumimoji="1" lang="ja-JP" altLang="en-US" sz="2000" dirty="0">
                <a:latin typeface="Meiryo UI" panose="020B0604030504040204" pitchFamily="50" charset="-128"/>
                <a:ea typeface="Meiryo UI" panose="020B0604030504040204" pitchFamily="50" charset="-128"/>
              </a:rPr>
              <a:t>の</a:t>
            </a:r>
            <a:r>
              <a:rPr kumimoji="1" lang="ja-JP" altLang="en-US" sz="2000" dirty="0">
                <a:highlight>
                  <a:srgbClr val="FFFF00"/>
                </a:highlight>
                <a:latin typeface="Meiryo UI" panose="020B0604030504040204" pitchFamily="50" charset="-128"/>
                <a:ea typeface="Meiryo UI" panose="020B0604030504040204" pitchFamily="50" charset="-128"/>
              </a:rPr>
              <a:t>コンテクスト</a:t>
            </a:r>
            <a:r>
              <a:rPr kumimoji="1" lang="ja-JP" altLang="en-US" sz="2000" dirty="0">
                <a:latin typeface="Meiryo UI" panose="020B0604030504040204" pitchFamily="50" charset="-128"/>
                <a:ea typeface="Meiryo UI" panose="020B0604030504040204" pitchFamily="50" charset="-128"/>
              </a:rPr>
              <a:t>と呼ばれる仕組みを使うと、</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プロパティを使わずに</a:t>
            </a:r>
            <a:r>
              <a:rPr kumimoji="1" lang="ja-JP" altLang="en-US" sz="2000" dirty="0">
                <a:highlight>
                  <a:srgbClr val="FFFF00"/>
                </a:highlight>
                <a:latin typeface="Meiryo UI" panose="020B0604030504040204" pitchFamily="50" charset="-128"/>
                <a:ea typeface="Meiryo UI" panose="020B0604030504040204" pitchFamily="50" charset="-128"/>
              </a:rPr>
              <a:t>コンポ間でデータを共有</a:t>
            </a:r>
            <a:r>
              <a:rPr kumimoji="1" lang="ja-JP" altLang="en-US" sz="2000" dirty="0">
                <a:latin typeface="Meiryo UI" panose="020B0604030504040204" pitchFamily="50" charset="-128"/>
                <a:ea typeface="Meiryo UI" panose="020B0604030504040204" pitchFamily="50" charset="-128"/>
              </a:rPr>
              <a:t>できます。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コンテクスト</a:t>
            </a:r>
          </a:p>
        </p:txBody>
      </p:sp>
      <p:sp>
        <p:nvSpPr>
          <p:cNvPr id="5" name="テキスト ボックス 4">
            <a:extLst>
              <a:ext uri="{FF2B5EF4-FFF2-40B4-BE49-F238E27FC236}">
                <a16:creationId xmlns:a16="http://schemas.microsoft.com/office/drawing/2014/main" id="{F2B9C3AB-5B66-427A-A775-6235896B3D6E}"/>
              </a:ext>
            </a:extLst>
          </p:cNvPr>
          <p:cNvSpPr txBox="1"/>
          <p:nvPr/>
        </p:nvSpPr>
        <p:spPr>
          <a:xfrm>
            <a:off x="1221360" y="2698154"/>
            <a:ext cx="763471" cy="363882"/>
          </a:xfrm>
          <a:prstGeom prst="rect">
            <a:avLst/>
          </a:prstGeom>
          <a:solidFill>
            <a:schemeClr val="accent5"/>
          </a:solidFill>
        </p:spPr>
        <p:txBody>
          <a:bodyPr wrap="square" rtlCol="0" anchor="ctr" anchorCtr="1">
            <a:spAutoFit/>
          </a:bodyPr>
          <a:lstStyle/>
          <a:p>
            <a:pPr>
              <a:lnSpc>
                <a:spcPts val="2400"/>
              </a:lnSpc>
            </a:pPr>
            <a:r>
              <a:rPr kumimoji="1" lang="en-US" altLang="ja-JP" sz="1600" dirty="0">
                <a:solidFill>
                  <a:schemeClr val="bg1"/>
                </a:solidFill>
                <a:latin typeface="Meiryo UI" panose="020B0604030504040204" pitchFamily="50" charset="-128"/>
                <a:ea typeface="Meiryo UI" panose="020B0604030504040204" pitchFamily="50" charset="-128"/>
              </a:rPr>
              <a:t>App</a:t>
            </a:r>
          </a:p>
        </p:txBody>
      </p:sp>
      <p:sp>
        <p:nvSpPr>
          <p:cNvPr id="11" name="テキスト ボックス 10">
            <a:extLst>
              <a:ext uri="{FF2B5EF4-FFF2-40B4-BE49-F238E27FC236}">
                <a16:creationId xmlns:a16="http://schemas.microsoft.com/office/drawing/2014/main" id="{60ABBF9C-1B72-4AB8-9983-8CEEE6E51463}"/>
              </a:ext>
            </a:extLst>
          </p:cNvPr>
          <p:cNvSpPr txBox="1"/>
          <p:nvPr/>
        </p:nvSpPr>
        <p:spPr>
          <a:xfrm>
            <a:off x="2864143" y="2353920"/>
            <a:ext cx="2084515" cy="363882"/>
          </a:xfrm>
          <a:prstGeom prst="rect">
            <a:avLst/>
          </a:prstGeom>
          <a:solidFill>
            <a:schemeClr val="accent5"/>
          </a:solidFill>
        </p:spPr>
        <p:txBody>
          <a:bodyPr wrap="square" rtlCol="0" anchor="ctr" anchorCtr="1">
            <a:spAutoFit/>
          </a:bodyPr>
          <a:lstStyle/>
          <a:p>
            <a:pPr>
              <a:lnSpc>
                <a:spcPts val="2400"/>
              </a:lnSpc>
            </a:pPr>
            <a:r>
              <a:rPr kumimoji="1" lang="en-US" altLang="ja-JP" sz="1600" dirty="0" err="1">
                <a:solidFill>
                  <a:schemeClr val="bg1"/>
                </a:solidFill>
                <a:latin typeface="Meiryo UI" panose="020B0604030504040204" pitchFamily="50" charset="-128"/>
                <a:ea typeface="Meiryo UI" panose="020B0604030504040204" pitchFamily="50" charset="-128"/>
              </a:rPr>
              <a:t>NavigationHeader</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
        <p:nvSpPr>
          <p:cNvPr id="13" name="テキスト ボックス 12">
            <a:extLst>
              <a:ext uri="{FF2B5EF4-FFF2-40B4-BE49-F238E27FC236}">
                <a16:creationId xmlns:a16="http://schemas.microsoft.com/office/drawing/2014/main" id="{E275DA42-26A7-4006-9079-77A4368ABE92}"/>
              </a:ext>
            </a:extLst>
          </p:cNvPr>
          <p:cNvSpPr txBox="1"/>
          <p:nvPr/>
        </p:nvSpPr>
        <p:spPr>
          <a:xfrm>
            <a:off x="3575343" y="2893599"/>
            <a:ext cx="1373315" cy="363882"/>
          </a:xfrm>
          <a:prstGeom prst="rect">
            <a:avLst/>
          </a:prstGeom>
          <a:solidFill>
            <a:schemeClr val="accent5"/>
          </a:solidFill>
        </p:spPr>
        <p:txBody>
          <a:bodyPr wrap="square" rtlCol="0" anchor="ctr" anchorCtr="1">
            <a:spAutoFit/>
          </a:bodyPr>
          <a:lstStyle/>
          <a:p>
            <a:pPr>
              <a:lnSpc>
                <a:spcPts val="2400"/>
              </a:lnSpc>
            </a:pPr>
            <a:r>
              <a:rPr kumimoji="1" lang="en-US" altLang="ja-JP" sz="1600" dirty="0" err="1">
                <a:solidFill>
                  <a:schemeClr val="bg1"/>
                </a:solidFill>
                <a:latin typeface="Meiryo UI" panose="020B0604030504040204" pitchFamily="50" charset="-128"/>
                <a:ea typeface="Meiryo UI" panose="020B0604030504040204" pitchFamily="50" charset="-128"/>
              </a:rPr>
              <a:t>TodoBoard</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
        <p:nvSpPr>
          <p:cNvPr id="15" name="テキスト ボックス 14">
            <a:extLst>
              <a:ext uri="{FF2B5EF4-FFF2-40B4-BE49-F238E27FC236}">
                <a16:creationId xmlns:a16="http://schemas.microsoft.com/office/drawing/2014/main" id="{FC08FC1C-2CFC-4613-9DAB-388C0DFFB945}"/>
              </a:ext>
            </a:extLst>
          </p:cNvPr>
          <p:cNvSpPr txBox="1"/>
          <p:nvPr/>
        </p:nvSpPr>
        <p:spPr>
          <a:xfrm>
            <a:off x="5784604" y="2439208"/>
            <a:ext cx="1191639" cy="363882"/>
          </a:xfrm>
          <a:prstGeom prst="rect">
            <a:avLst/>
          </a:prstGeom>
          <a:solidFill>
            <a:schemeClr val="accent5"/>
          </a:solidFill>
        </p:spPr>
        <p:txBody>
          <a:bodyPr wrap="square" rtlCol="0" anchor="ctr" anchorCtr="1">
            <a:spAutoFit/>
          </a:bodyPr>
          <a:lstStyle/>
          <a:p>
            <a:pPr>
              <a:lnSpc>
                <a:spcPts val="2400"/>
              </a:lnSpc>
            </a:pPr>
            <a:r>
              <a:rPr kumimoji="1" lang="en-US" altLang="ja-JP" sz="1600" dirty="0" err="1">
                <a:solidFill>
                  <a:schemeClr val="bg1"/>
                </a:solidFill>
                <a:latin typeface="Meiryo UI" panose="020B0604030504040204" pitchFamily="50" charset="-128"/>
                <a:ea typeface="Meiryo UI" panose="020B0604030504040204" pitchFamily="50" charset="-128"/>
              </a:rPr>
              <a:t>TodoForm</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
        <p:nvSpPr>
          <p:cNvPr id="17" name="テキスト ボックス 16">
            <a:extLst>
              <a:ext uri="{FF2B5EF4-FFF2-40B4-BE49-F238E27FC236}">
                <a16:creationId xmlns:a16="http://schemas.microsoft.com/office/drawing/2014/main" id="{07968C05-92EB-4226-8EE8-402015873CF1}"/>
              </a:ext>
            </a:extLst>
          </p:cNvPr>
          <p:cNvSpPr txBox="1"/>
          <p:nvPr/>
        </p:nvSpPr>
        <p:spPr>
          <a:xfrm>
            <a:off x="5784603" y="2906464"/>
            <a:ext cx="1191639" cy="363882"/>
          </a:xfrm>
          <a:prstGeom prst="rect">
            <a:avLst/>
          </a:prstGeom>
          <a:solidFill>
            <a:schemeClr val="accent5"/>
          </a:solidFill>
        </p:spPr>
        <p:txBody>
          <a:bodyPr wrap="square" rtlCol="0" anchor="ctr" anchorCtr="1">
            <a:spAutoFit/>
          </a:bodyPr>
          <a:lstStyle/>
          <a:p>
            <a:pPr>
              <a:lnSpc>
                <a:spcPts val="2400"/>
              </a:lnSpc>
            </a:pPr>
            <a:r>
              <a:rPr kumimoji="1" lang="en-US" altLang="ja-JP" sz="1600" dirty="0" err="1">
                <a:solidFill>
                  <a:schemeClr val="bg1"/>
                </a:solidFill>
                <a:latin typeface="Meiryo UI" panose="020B0604030504040204" pitchFamily="50" charset="-128"/>
                <a:ea typeface="Meiryo UI" panose="020B0604030504040204" pitchFamily="50" charset="-128"/>
              </a:rPr>
              <a:t>TodoFilter</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
        <p:nvSpPr>
          <p:cNvPr id="19" name="テキスト ボックス 18">
            <a:extLst>
              <a:ext uri="{FF2B5EF4-FFF2-40B4-BE49-F238E27FC236}">
                <a16:creationId xmlns:a16="http://schemas.microsoft.com/office/drawing/2014/main" id="{F7002607-92A8-4D9F-BC27-6037952452BB}"/>
              </a:ext>
            </a:extLst>
          </p:cNvPr>
          <p:cNvSpPr txBox="1"/>
          <p:nvPr/>
        </p:nvSpPr>
        <p:spPr>
          <a:xfrm>
            <a:off x="5784603" y="3372560"/>
            <a:ext cx="1191639" cy="363882"/>
          </a:xfrm>
          <a:prstGeom prst="rect">
            <a:avLst/>
          </a:prstGeom>
          <a:solidFill>
            <a:schemeClr val="accent5"/>
          </a:solidFill>
        </p:spPr>
        <p:txBody>
          <a:bodyPr wrap="square" rtlCol="0" anchor="ctr" anchorCtr="1">
            <a:spAutoFit/>
          </a:bodyPr>
          <a:lstStyle/>
          <a:p>
            <a:pPr>
              <a:lnSpc>
                <a:spcPts val="2400"/>
              </a:lnSpc>
            </a:pPr>
            <a:r>
              <a:rPr kumimoji="1" lang="en-US" altLang="ja-JP" sz="1600" dirty="0" err="1">
                <a:solidFill>
                  <a:schemeClr val="bg1"/>
                </a:solidFill>
                <a:latin typeface="Meiryo UI" panose="020B0604030504040204" pitchFamily="50" charset="-128"/>
                <a:ea typeface="Meiryo UI" panose="020B0604030504040204" pitchFamily="50" charset="-128"/>
              </a:rPr>
              <a:t>TodoList</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
        <p:nvSpPr>
          <p:cNvPr id="21" name="テキスト ボックス 20">
            <a:extLst>
              <a:ext uri="{FF2B5EF4-FFF2-40B4-BE49-F238E27FC236}">
                <a16:creationId xmlns:a16="http://schemas.microsoft.com/office/drawing/2014/main" id="{0F54B803-4021-48EC-AB74-B12DE000122E}"/>
              </a:ext>
            </a:extLst>
          </p:cNvPr>
          <p:cNvSpPr txBox="1"/>
          <p:nvPr/>
        </p:nvSpPr>
        <p:spPr>
          <a:xfrm>
            <a:off x="7732346" y="3386064"/>
            <a:ext cx="1130299" cy="363882"/>
          </a:xfrm>
          <a:prstGeom prst="rect">
            <a:avLst/>
          </a:prstGeom>
          <a:solidFill>
            <a:schemeClr val="accent5"/>
          </a:solidFill>
        </p:spPr>
        <p:txBody>
          <a:bodyPr wrap="square" rtlCol="0" anchor="ctr" anchorCtr="1">
            <a:spAutoFit/>
          </a:bodyPr>
          <a:lstStyle/>
          <a:p>
            <a:pPr>
              <a:lnSpc>
                <a:spcPts val="2400"/>
              </a:lnSpc>
            </a:pPr>
            <a:r>
              <a:rPr kumimoji="1" lang="en-US" altLang="ja-JP" sz="1600" dirty="0" err="1">
                <a:solidFill>
                  <a:schemeClr val="bg1"/>
                </a:solidFill>
                <a:latin typeface="Meiryo UI" panose="020B0604030504040204" pitchFamily="50" charset="-128"/>
                <a:ea typeface="Meiryo UI" panose="020B0604030504040204" pitchFamily="50" charset="-128"/>
              </a:rPr>
              <a:t>TodoItem</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
        <p:nvSpPr>
          <p:cNvPr id="23" name="矢印: 右 22">
            <a:extLst>
              <a:ext uri="{FF2B5EF4-FFF2-40B4-BE49-F238E27FC236}">
                <a16:creationId xmlns:a16="http://schemas.microsoft.com/office/drawing/2014/main" id="{87D9479B-5AD9-4E2C-BD87-337C0F740121}"/>
              </a:ext>
            </a:extLst>
          </p:cNvPr>
          <p:cNvSpPr/>
          <p:nvPr/>
        </p:nvSpPr>
        <p:spPr>
          <a:xfrm>
            <a:off x="2168128" y="2684649"/>
            <a:ext cx="479546" cy="390891"/>
          </a:xfrm>
          <a:prstGeom prst="rightArrow">
            <a:avLst>
              <a:gd name="adj1" fmla="val 50000"/>
              <a:gd name="adj2"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5" name="矢印: 右 24">
            <a:extLst>
              <a:ext uri="{FF2B5EF4-FFF2-40B4-BE49-F238E27FC236}">
                <a16:creationId xmlns:a16="http://schemas.microsoft.com/office/drawing/2014/main" id="{EAAE26F0-E351-4B91-AED4-67D62FCB256B}"/>
              </a:ext>
            </a:extLst>
          </p:cNvPr>
          <p:cNvSpPr/>
          <p:nvPr/>
        </p:nvSpPr>
        <p:spPr>
          <a:xfrm>
            <a:off x="5126858" y="2866683"/>
            <a:ext cx="479546" cy="390891"/>
          </a:xfrm>
          <a:prstGeom prst="rightArrow">
            <a:avLst>
              <a:gd name="adj1" fmla="val 50000"/>
              <a:gd name="adj2"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7" name="矢印: 右 26">
            <a:extLst>
              <a:ext uri="{FF2B5EF4-FFF2-40B4-BE49-F238E27FC236}">
                <a16:creationId xmlns:a16="http://schemas.microsoft.com/office/drawing/2014/main" id="{03D47F44-CAD2-40C2-B975-A0729FD6AA57}"/>
              </a:ext>
            </a:extLst>
          </p:cNvPr>
          <p:cNvSpPr/>
          <p:nvPr/>
        </p:nvSpPr>
        <p:spPr>
          <a:xfrm>
            <a:off x="7114521" y="3359055"/>
            <a:ext cx="479546" cy="390891"/>
          </a:xfrm>
          <a:prstGeom prst="rightArrow">
            <a:avLst>
              <a:gd name="adj1" fmla="val 50000"/>
              <a:gd name="adj2"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3" name="矢印: 右 32">
            <a:extLst>
              <a:ext uri="{FF2B5EF4-FFF2-40B4-BE49-F238E27FC236}">
                <a16:creationId xmlns:a16="http://schemas.microsoft.com/office/drawing/2014/main" id="{36270BD1-01DC-473F-9BAB-255D9C51C0C6}"/>
              </a:ext>
            </a:extLst>
          </p:cNvPr>
          <p:cNvSpPr/>
          <p:nvPr/>
        </p:nvSpPr>
        <p:spPr>
          <a:xfrm rot="485701">
            <a:off x="1861537" y="3010489"/>
            <a:ext cx="1777825" cy="188158"/>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5" name="矢印: 右 34">
            <a:extLst>
              <a:ext uri="{FF2B5EF4-FFF2-40B4-BE49-F238E27FC236}">
                <a16:creationId xmlns:a16="http://schemas.microsoft.com/office/drawing/2014/main" id="{38BF9F2F-6EB3-40B0-B3AE-2C278981D3C2}"/>
              </a:ext>
            </a:extLst>
          </p:cNvPr>
          <p:cNvSpPr/>
          <p:nvPr/>
        </p:nvSpPr>
        <p:spPr>
          <a:xfrm rot="1597538">
            <a:off x="4776278" y="3333344"/>
            <a:ext cx="1126136" cy="223784"/>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7" name="矢印: 右 36">
            <a:extLst>
              <a:ext uri="{FF2B5EF4-FFF2-40B4-BE49-F238E27FC236}">
                <a16:creationId xmlns:a16="http://schemas.microsoft.com/office/drawing/2014/main" id="{96746754-1F93-48D4-B11E-7859D961287E}"/>
              </a:ext>
            </a:extLst>
          </p:cNvPr>
          <p:cNvSpPr/>
          <p:nvPr/>
        </p:nvSpPr>
        <p:spPr>
          <a:xfrm>
            <a:off x="6791226" y="3663902"/>
            <a:ext cx="1126136" cy="223784"/>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 name="スライド番号プレースホルダー 1">
            <a:extLst>
              <a:ext uri="{FF2B5EF4-FFF2-40B4-BE49-F238E27FC236}">
                <a16:creationId xmlns:a16="http://schemas.microsoft.com/office/drawing/2014/main" id="{B0C27535-F584-4A79-B8E9-BD79A80DA9D0}"/>
              </a:ext>
            </a:extLst>
          </p:cNvPr>
          <p:cNvSpPr>
            <a:spLocks noGrp="1"/>
          </p:cNvSpPr>
          <p:nvPr>
            <p:ph type="sldNum" sz="quarter" idx="12"/>
          </p:nvPr>
        </p:nvSpPr>
        <p:spPr/>
        <p:txBody>
          <a:bodyPr/>
          <a:lstStyle/>
          <a:p>
            <a:fld id="{A783C381-2822-4F05-8A88-66F73725CF2D}" type="slidenum">
              <a:rPr kumimoji="1" lang="ja-JP" altLang="en-US" smtClean="0"/>
              <a:t>70</a:t>
            </a:fld>
            <a:endParaRPr kumimoji="1" lang="ja-JP" altLang="en-US"/>
          </a:p>
        </p:txBody>
      </p:sp>
    </p:spTree>
    <p:extLst>
      <p:ext uri="{BB962C8B-B14F-4D97-AF65-F5344CB8AC3E}">
        <p14:creationId xmlns:p14="http://schemas.microsoft.com/office/powerpoint/2010/main" val="342764366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554708"/>
          </a:xfrm>
          <a:prstGeom prst="rect">
            <a:avLst/>
          </a:prstGeom>
          <a:noFill/>
        </p:spPr>
        <p:txBody>
          <a:bodyPr wrap="square" rtlCol="0">
            <a:spAutoFit/>
          </a:bodyPr>
          <a:lstStyle/>
          <a:p>
            <a:pPr>
              <a:lnSpc>
                <a:spcPts val="3200"/>
              </a:lnSpc>
            </a:pPr>
            <a:r>
              <a:rPr kumimoji="1" lang="ja-JP" altLang="en-US" sz="2000" dirty="0">
                <a:highlight>
                  <a:srgbClr val="FFFF00"/>
                </a:highlight>
                <a:latin typeface="Meiryo UI" panose="020B0604030504040204" pitchFamily="50" charset="-128"/>
                <a:ea typeface="Meiryo UI" panose="020B0604030504040204" pitchFamily="50" charset="-128"/>
              </a:rPr>
              <a:t>ユーザの認証に関する値</a:t>
            </a:r>
            <a:r>
              <a:rPr kumimoji="1" lang="ja-JP" altLang="en-US" sz="2000" dirty="0">
                <a:latin typeface="Meiryo UI" panose="020B0604030504040204" pitchFamily="50" charset="-128"/>
                <a:ea typeface="Meiryo UI" panose="020B0604030504040204" pitchFamily="50" charset="-128"/>
              </a:rPr>
              <a:t>をどのコンポからでも使用できるようにユーザコンテクストを作成します。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また、</a:t>
            </a:r>
            <a:r>
              <a:rPr kumimoji="1" lang="ja-JP" altLang="en-US" sz="2000" dirty="0">
                <a:highlight>
                  <a:srgbClr val="FFFF00"/>
                </a:highlight>
                <a:latin typeface="Meiryo UI" panose="020B0604030504040204" pitchFamily="50" charset="-128"/>
                <a:ea typeface="Meiryo UI" panose="020B0604030504040204" pitchFamily="50" charset="-128"/>
              </a:rPr>
              <a:t>ユーザの認証に関する処理</a:t>
            </a:r>
            <a:r>
              <a:rPr kumimoji="1" lang="ja-JP" altLang="en-US" sz="2000" dirty="0">
                <a:latin typeface="Meiryo UI" panose="020B0604030504040204" pitchFamily="50" charset="-128"/>
                <a:ea typeface="Meiryo UI" panose="020B0604030504040204" pitchFamily="50" charset="-128"/>
              </a:rPr>
              <a:t>を集約したいため、合わせてユーザコンテクストに実装します。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ユーザコンテクストの内容</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　－ ユーザ名</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　－ ログインしているか？</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　－ ユーザ登録</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　－ ログイン</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　－ ログアウト</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ユーザコンテクストの作成</a:t>
            </a:r>
          </a:p>
        </p:txBody>
      </p:sp>
      <p:sp>
        <p:nvSpPr>
          <p:cNvPr id="2" name="スライド番号プレースホルダー 1">
            <a:extLst>
              <a:ext uri="{FF2B5EF4-FFF2-40B4-BE49-F238E27FC236}">
                <a16:creationId xmlns:a16="http://schemas.microsoft.com/office/drawing/2014/main" id="{868FCA7B-2311-438F-A208-98CB6E22E11D}"/>
              </a:ext>
            </a:extLst>
          </p:cNvPr>
          <p:cNvSpPr>
            <a:spLocks noGrp="1"/>
          </p:cNvSpPr>
          <p:nvPr>
            <p:ph type="sldNum" sz="quarter" idx="12"/>
          </p:nvPr>
        </p:nvSpPr>
        <p:spPr/>
        <p:txBody>
          <a:bodyPr/>
          <a:lstStyle/>
          <a:p>
            <a:fld id="{A783C381-2822-4F05-8A88-66F73725CF2D}" type="slidenum">
              <a:rPr kumimoji="1" lang="ja-JP" altLang="en-US" smtClean="0"/>
              <a:t>71</a:t>
            </a:fld>
            <a:endParaRPr kumimoji="1" lang="ja-JP" altLang="en-US"/>
          </a:p>
        </p:txBody>
      </p:sp>
    </p:spTree>
    <p:extLst>
      <p:ext uri="{BB962C8B-B14F-4D97-AF65-F5344CB8AC3E}">
        <p14:creationId xmlns:p14="http://schemas.microsoft.com/office/powerpoint/2010/main" val="235437119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3323602"/>
          </a:xfrm>
          <a:prstGeom prst="rect">
            <a:avLst/>
          </a:prstGeom>
          <a:noFill/>
        </p:spPr>
        <p:txBody>
          <a:bodyPr wrap="square" rtlCol="0">
            <a:spAutoFit/>
          </a:bodyPr>
          <a:lstStyle/>
          <a:p>
            <a:pPr>
              <a:lnSpc>
                <a:spcPts val="3200"/>
              </a:lnSpc>
            </a:pPr>
            <a:r>
              <a:rPr kumimoji="1" lang="en-US" altLang="ja-JP" sz="2000" dirty="0">
                <a:latin typeface="Meiryo UI" panose="020B0604030504040204" pitchFamily="50" charset="-128"/>
                <a:ea typeface="Meiryo UI" panose="020B0604030504040204" pitchFamily="50" charset="-128"/>
              </a:rPr>
              <a:t>1</a:t>
            </a:r>
            <a:r>
              <a:rPr kumimoji="1" lang="ja-JP" altLang="en-US" sz="2000" dirty="0">
                <a:latin typeface="Meiryo UI" panose="020B0604030504040204" pitchFamily="50" charset="-128"/>
                <a:ea typeface="Meiryo UI" panose="020B0604030504040204" pitchFamily="50" charset="-128"/>
              </a:rPr>
              <a:t>からタイプすると時間がかかります。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実装済みのファイルがありますのでペーストしましょう。</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spa-</a:t>
            </a:r>
            <a:r>
              <a:rPr kumimoji="1" lang="en-US" altLang="ja-JP" sz="2000" dirty="0" err="1">
                <a:highlight>
                  <a:srgbClr val="FFFF00"/>
                </a:highlight>
                <a:latin typeface="Meiryo UI" panose="020B0604030504040204" pitchFamily="50" charset="-128"/>
                <a:ea typeface="Meiryo UI" panose="020B0604030504040204" pitchFamily="50" charset="-128"/>
              </a:rPr>
              <a:t>restapi</a:t>
            </a:r>
            <a:r>
              <a:rPr kumimoji="1" lang="en-US" altLang="ja-JP" sz="2000" dirty="0">
                <a:highlight>
                  <a:srgbClr val="FFFF00"/>
                </a:highlight>
                <a:latin typeface="Meiryo UI" panose="020B0604030504040204" pitchFamily="50" charset="-128"/>
                <a:ea typeface="Meiryo UI" panose="020B0604030504040204" pitchFamily="50" charset="-128"/>
              </a:rPr>
              <a:t>-</a:t>
            </a:r>
            <a:r>
              <a:rPr kumimoji="1" lang="en-US" altLang="ja-JP" sz="2000" dirty="0" err="1">
                <a:highlight>
                  <a:srgbClr val="FFFF00"/>
                </a:highlight>
                <a:latin typeface="Meiryo UI" panose="020B0604030504040204" pitchFamily="50" charset="-128"/>
                <a:ea typeface="Meiryo UI" panose="020B0604030504040204" pitchFamily="50" charset="-128"/>
              </a:rPr>
              <a:t>handson</a:t>
            </a:r>
            <a:r>
              <a:rPr kumimoji="1" lang="en-US" altLang="ja-JP" sz="2000" dirty="0">
                <a:highlight>
                  <a:srgbClr val="FFFF00"/>
                </a:highlight>
                <a:latin typeface="Meiryo UI" panose="020B0604030504040204" pitchFamily="50" charset="-128"/>
                <a:ea typeface="Meiryo UI" panose="020B0604030504040204" pitchFamily="50" charset="-128"/>
              </a:rPr>
              <a:t>/support/</a:t>
            </a:r>
            <a:r>
              <a:rPr kumimoji="1" lang="ja-JP" altLang="en-US" sz="2000" dirty="0">
                <a:highlight>
                  <a:srgbClr val="FFFF00"/>
                </a:highlight>
                <a:latin typeface="Meiryo UI" panose="020B0604030504040204" pitchFamily="50" charset="-128"/>
                <a:ea typeface="Meiryo UI" panose="020B0604030504040204" pitchFamily="50" charset="-128"/>
              </a:rPr>
              <a:t>ユーザコンテクスト</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err="1">
                <a:latin typeface="Meiryo UI" panose="020B0604030504040204" pitchFamily="50" charset="-128"/>
                <a:ea typeface="Meiryo UI" panose="020B0604030504040204" pitchFamily="50" charset="-128"/>
              </a:rPr>
              <a:t>src</a:t>
            </a:r>
            <a:r>
              <a:rPr kumimoji="1" lang="ja-JP" altLang="en-US" sz="2000" dirty="0">
                <a:latin typeface="Meiryo UI" panose="020B0604030504040204" pitchFamily="50" charset="-128"/>
                <a:ea typeface="Meiryo UI" panose="020B0604030504040204" pitchFamily="50" charset="-128"/>
              </a:rPr>
              <a:t>ディレクトリにコピーします。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作業が終わったら全員でリーディングしましょう。</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err="1">
                <a:latin typeface="Meiryo UI" panose="020B0604030504040204" pitchFamily="50" charset="-128"/>
                <a:ea typeface="Meiryo UI" panose="020B0604030504040204" pitchFamily="50" charset="-128"/>
              </a:rPr>
              <a:t>UserContext.tsx</a:t>
            </a:r>
            <a:endParaRPr kumimoji="1" lang="ja-JP" altLang="en-US" sz="2800" b="1" dirty="0">
              <a:latin typeface="Meiryo UI" panose="020B0604030504040204" pitchFamily="50" charset="-128"/>
              <a:ea typeface="Meiryo UI" panose="020B0604030504040204" pitchFamily="50" charset="-128"/>
            </a:endParaRPr>
          </a:p>
        </p:txBody>
      </p:sp>
      <p:sp>
        <p:nvSpPr>
          <p:cNvPr id="2" name="スライド番号プレースホルダー 1">
            <a:extLst>
              <a:ext uri="{FF2B5EF4-FFF2-40B4-BE49-F238E27FC236}">
                <a16:creationId xmlns:a16="http://schemas.microsoft.com/office/drawing/2014/main" id="{868FCA7B-2311-438F-A208-98CB6E22E11D}"/>
              </a:ext>
            </a:extLst>
          </p:cNvPr>
          <p:cNvSpPr>
            <a:spLocks noGrp="1"/>
          </p:cNvSpPr>
          <p:nvPr>
            <p:ph type="sldNum" sz="quarter" idx="12"/>
          </p:nvPr>
        </p:nvSpPr>
        <p:spPr/>
        <p:txBody>
          <a:bodyPr/>
          <a:lstStyle/>
          <a:p>
            <a:fld id="{A783C381-2822-4F05-8A88-66F73725CF2D}" type="slidenum">
              <a:rPr kumimoji="1" lang="ja-JP" altLang="en-US" smtClean="0"/>
              <a:t>72</a:t>
            </a:fld>
            <a:endParaRPr kumimoji="1" lang="ja-JP" altLang="en-US"/>
          </a:p>
        </p:txBody>
      </p:sp>
    </p:spTree>
    <p:extLst>
      <p:ext uri="{BB962C8B-B14F-4D97-AF65-F5344CB8AC3E}">
        <p14:creationId xmlns:p14="http://schemas.microsoft.com/office/powerpoint/2010/main" val="354869814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err="1">
                <a:latin typeface="Meiryo UI" panose="020B0604030504040204" pitchFamily="50" charset="-128"/>
                <a:ea typeface="Meiryo UI" panose="020B0604030504040204" pitchFamily="50" charset="-128"/>
              </a:rPr>
              <a:t>UserContext.tsx</a:t>
            </a:r>
            <a:endParaRPr kumimoji="1" lang="ja-JP" altLang="en-US" sz="2800" b="1" dirty="0">
              <a:latin typeface="Meiryo UI" panose="020B0604030504040204" pitchFamily="50" charset="-128"/>
              <a:ea typeface="Meiryo UI" panose="020B0604030504040204" pitchFamily="50" charset="-128"/>
            </a:endParaRPr>
          </a:p>
        </p:txBody>
      </p:sp>
      <p:sp>
        <p:nvSpPr>
          <p:cNvPr id="4" name="スライド番号プレースホルダー 3">
            <a:extLst>
              <a:ext uri="{FF2B5EF4-FFF2-40B4-BE49-F238E27FC236}">
                <a16:creationId xmlns:a16="http://schemas.microsoft.com/office/drawing/2014/main" id="{6833018F-8DA5-424B-AFBC-F4507746848B}"/>
              </a:ext>
            </a:extLst>
          </p:cNvPr>
          <p:cNvSpPr>
            <a:spLocks noGrp="1"/>
          </p:cNvSpPr>
          <p:nvPr>
            <p:ph type="sldNum" sz="quarter" idx="12"/>
          </p:nvPr>
        </p:nvSpPr>
        <p:spPr/>
        <p:txBody>
          <a:bodyPr/>
          <a:lstStyle/>
          <a:p>
            <a:fld id="{A783C381-2822-4F05-8A88-66F73725CF2D}" type="slidenum">
              <a:rPr kumimoji="1" lang="ja-JP" altLang="en-US" smtClean="0"/>
              <a:t>73</a:t>
            </a:fld>
            <a:endParaRPr kumimoji="1" lang="ja-JP" altLang="en-US"/>
          </a:p>
        </p:txBody>
      </p:sp>
      <p:sp>
        <p:nvSpPr>
          <p:cNvPr id="5" name="テキスト ボックス 4">
            <a:extLst>
              <a:ext uri="{FF2B5EF4-FFF2-40B4-BE49-F238E27FC236}">
                <a16:creationId xmlns:a16="http://schemas.microsoft.com/office/drawing/2014/main" id="{C31B1C4A-D412-4D12-9AF7-1864B758E1EC}"/>
              </a:ext>
            </a:extLst>
          </p:cNvPr>
          <p:cNvSpPr txBox="1"/>
          <p:nvPr/>
        </p:nvSpPr>
        <p:spPr>
          <a:xfrm>
            <a:off x="10768518" y="169054"/>
            <a:ext cx="1307547" cy="451021"/>
          </a:xfrm>
          <a:prstGeom prst="rect">
            <a:avLst/>
          </a:prstGeom>
          <a:solidFill>
            <a:schemeClr val="accent6"/>
          </a:solidFill>
        </p:spPr>
        <p:txBody>
          <a:bodyPr wrap="square" rtlCol="0">
            <a:spAutoFit/>
          </a:bodyPr>
          <a:lstStyle/>
          <a:p>
            <a:pPr>
              <a:lnSpc>
                <a:spcPts val="3200"/>
              </a:lnSpc>
            </a:pPr>
            <a:r>
              <a:rPr kumimoji="1" lang="ja-JP" altLang="en-US" sz="2000" dirty="0">
                <a:solidFill>
                  <a:schemeClr val="bg1"/>
                </a:solidFill>
                <a:latin typeface="Meiryo UI" panose="020B0604030504040204" pitchFamily="50" charset="-128"/>
                <a:ea typeface="Meiryo UI" panose="020B0604030504040204" pitchFamily="50" charset="-128"/>
              </a:rPr>
              <a:t>リーディング</a:t>
            </a:r>
            <a:endParaRPr kumimoji="1" lang="en-US" altLang="ja-JP" sz="2000" dirty="0">
              <a:solidFill>
                <a:schemeClr val="bg1"/>
              </a:solidFill>
              <a:latin typeface="Meiryo UI" panose="020B0604030504040204" pitchFamily="50" charset="-128"/>
              <a:ea typeface="Meiryo UI" panose="020B0604030504040204" pitchFamily="50" charset="-128"/>
            </a:endParaRPr>
          </a:p>
        </p:txBody>
      </p:sp>
      <p:sp>
        <p:nvSpPr>
          <p:cNvPr id="6" name="テキスト ボックス 5">
            <a:extLst>
              <a:ext uri="{FF2B5EF4-FFF2-40B4-BE49-F238E27FC236}">
                <a16:creationId xmlns:a16="http://schemas.microsoft.com/office/drawing/2014/main" id="{54FE5644-8C50-4522-BF08-4E30A52993F5}"/>
              </a:ext>
            </a:extLst>
          </p:cNvPr>
          <p:cNvSpPr txBox="1"/>
          <p:nvPr/>
        </p:nvSpPr>
        <p:spPr>
          <a:xfrm>
            <a:off x="544747" y="1021515"/>
            <a:ext cx="6352164" cy="5170646"/>
          </a:xfrm>
          <a:prstGeom prst="rect">
            <a:avLst/>
          </a:prstGeom>
          <a:solidFill>
            <a:schemeClr val="accent3">
              <a:lumMod val="20000"/>
              <a:lumOff val="80000"/>
            </a:schemeClr>
          </a:solidFill>
        </p:spPr>
        <p:txBody>
          <a:bodyPr wrap="square" bIns="0" rtlCol="0">
            <a:spAutoFit/>
          </a:bodyPr>
          <a:lstStyle/>
          <a:p>
            <a:r>
              <a:rPr lang="en-US" altLang="ja-JP" sz="900" b="0" dirty="0">
                <a:solidFill>
                  <a:srgbClr val="B052A1"/>
                </a:solidFill>
                <a:effectLst/>
                <a:latin typeface="Consolas" panose="020B0609020204030204" pitchFamily="49" charset="0"/>
              </a:rPr>
              <a:t>import</a:t>
            </a:r>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React</a:t>
            </a:r>
            <a:r>
              <a:rPr lang="en-US" altLang="ja-JP" sz="900" b="0" dirty="0">
                <a:solidFill>
                  <a:srgbClr val="1A1A1A"/>
                </a:solidFill>
                <a:effectLst/>
                <a:latin typeface="Consolas" panose="020B0609020204030204" pitchFamily="49" charset="0"/>
              </a:rPr>
              <a:t>, { </a:t>
            </a:r>
            <a:r>
              <a:rPr lang="en-US" altLang="ja-JP" sz="900" b="0" dirty="0" err="1">
                <a:solidFill>
                  <a:srgbClr val="3778B7"/>
                </a:solidFill>
                <a:effectLst/>
                <a:latin typeface="Consolas" panose="020B0609020204030204" pitchFamily="49" charset="0"/>
              </a:rPr>
              <a:t>useContext</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useState</a:t>
            </a:r>
            <a:r>
              <a:rPr lang="en-US" altLang="ja-JP" sz="900" b="0" dirty="0">
                <a:solidFill>
                  <a:srgbClr val="1A1A1A"/>
                </a:solidFill>
                <a:effectLst/>
                <a:latin typeface="Consolas" panose="020B0609020204030204" pitchFamily="49" charset="0"/>
              </a:rPr>
              <a:t> } </a:t>
            </a:r>
            <a:r>
              <a:rPr lang="en-US" altLang="ja-JP" sz="900" b="0" dirty="0">
                <a:solidFill>
                  <a:srgbClr val="B052A1"/>
                </a:solidFill>
                <a:effectLst/>
                <a:latin typeface="Consolas" panose="020B0609020204030204" pitchFamily="49" charset="0"/>
              </a:rPr>
              <a:t>from</a:t>
            </a:r>
            <a:r>
              <a:rPr lang="en-US" altLang="ja-JP" sz="900" b="0" dirty="0">
                <a:solidFill>
                  <a:srgbClr val="1A1A1A"/>
                </a:solidFill>
                <a:effectLst/>
                <a:latin typeface="Consolas" panose="020B0609020204030204" pitchFamily="49" charset="0"/>
              </a:rPr>
              <a:t> </a:t>
            </a:r>
            <a:r>
              <a:rPr lang="en-US" altLang="ja-JP" sz="900" b="0" dirty="0">
                <a:solidFill>
                  <a:srgbClr val="428226"/>
                </a:solidFill>
                <a:effectLst/>
                <a:latin typeface="Consolas" panose="020B0609020204030204" pitchFamily="49" charset="0"/>
              </a:rPr>
              <a:t>'react'</a:t>
            </a:r>
            <a:r>
              <a:rPr lang="en-US" altLang="ja-JP" sz="900" b="0" dirty="0">
                <a:solidFill>
                  <a:srgbClr val="1A1A1A"/>
                </a:solidFill>
                <a:effectLst/>
                <a:latin typeface="Consolas" panose="020B0609020204030204" pitchFamily="49" charset="0"/>
              </a:rPr>
              <a:t>;</a:t>
            </a:r>
          </a:p>
          <a:p>
            <a:r>
              <a:rPr lang="en-US" altLang="ja-JP" sz="900" b="0" dirty="0">
                <a:solidFill>
                  <a:srgbClr val="B052A1"/>
                </a:solidFill>
                <a:effectLst/>
                <a:latin typeface="Consolas" panose="020B0609020204030204" pitchFamily="49" charset="0"/>
              </a:rPr>
              <a:t>import</a:t>
            </a:r>
            <a:r>
              <a:rPr lang="en-US" altLang="ja-JP" sz="900" b="0" dirty="0">
                <a:solidFill>
                  <a:srgbClr val="1A1A1A"/>
                </a:solidFill>
                <a:effectLst/>
                <a:latin typeface="Consolas" panose="020B0609020204030204" pitchFamily="49" charset="0"/>
              </a:rPr>
              <a:t> { </a:t>
            </a:r>
            <a:r>
              <a:rPr lang="en-US" altLang="ja-JP" sz="900" b="0" dirty="0" err="1">
                <a:solidFill>
                  <a:srgbClr val="3778B7"/>
                </a:solidFill>
                <a:effectLst/>
                <a:latin typeface="Consolas" panose="020B0609020204030204" pitchFamily="49" charset="0"/>
              </a:rPr>
              <a:t>BackendService</a:t>
            </a:r>
            <a:r>
              <a:rPr lang="en-US" altLang="ja-JP" sz="900" b="0" dirty="0">
                <a:solidFill>
                  <a:srgbClr val="1A1A1A"/>
                </a:solidFill>
                <a:effectLst/>
                <a:latin typeface="Consolas" panose="020B0609020204030204" pitchFamily="49" charset="0"/>
              </a:rPr>
              <a:t> } </a:t>
            </a:r>
            <a:r>
              <a:rPr lang="en-US" altLang="ja-JP" sz="900" b="0" dirty="0">
                <a:solidFill>
                  <a:srgbClr val="B052A1"/>
                </a:solidFill>
                <a:effectLst/>
                <a:latin typeface="Consolas" panose="020B0609020204030204" pitchFamily="49" charset="0"/>
              </a:rPr>
              <a:t>from</a:t>
            </a:r>
            <a:r>
              <a:rPr lang="en-US" altLang="ja-JP" sz="900" b="0" dirty="0">
                <a:solidFill>
                  <a:srgbClr val="1A1A1A"/>
                </a:solidFill>
                <a:effectLst/>
                <a:latin typeface="Consolas" panose="020B0609020204030204" pitchFamily="49" charset="0"/>
              </a:rPr>
              <a:t> </a:t>
            </a:r>
            <a:r>
              <a:rPr lang="en-US" altLang="ja-JP" sz="900" b="0" dirty="0">
                <a:solidFill>
                  <a:srgbClr val="428226"/>
                </a:solidFill>
                <a:effectLst/>
                <a:latin typeface="Consolas" panose="020B0609020204030204" pitchFamily="49" charset="0"/>
              </a:rPr>
              <a:t>'../backend/</a:t>
            </a:r>
            <a:r>
              <a:rPr lang="en-US" altLang="ja-JP" sz="900" b="0" dirty="0" err="1">
                <a:solidFill>
                  <a:srgbClr val="428226"/>
                </a:solidFill>
                <a:effectLst/>
                <a:latin typeface="Consolas" panose="020B0609020204030204" pitchFamily="49" charset="0"/>
              </a:rPr>
              <a:t>BackendService</a:t>
            </a:r>
            <a:r>
              <a:rPr lang="en-US" altLang="ja-JP" sz="900" b="0" dirty="0">
                <a:solidFill>
                  <a:srgbClr val="42822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a:t>
            </a:r>
          </a:p>
          <a:p>
            <a:br>
              <a:rPr lang="en-US" altLang="ja-JP" sz="900" b="0" dirty="0">
                <a:solidFill>
                  <a:srgbClr val="1A1A1A"/>
                </a:solidFill>
                <a:effectLst/>
                <a:latin typeface="Consolas" panose="020B0609020204030204" pitchFamily="49" charset="0"/>
              </a:rPr>
            </a:br>
            <a:r>
              <a:rPr lang="en-US" altLang="ja-JP" sz="900" b="0" dirty="0">
                <a:solidFill>
                  <a:srgbClr val="A56416"/>
                </a:solidFill>
                <a:effectLst/>
                <a:latin typeface="Consolas" panose="020B0609020204030204" pitchFamily="49" charset="0"/>
              </a:rPr>
              <a:t>export</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class</a:t>
            </a:r>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AccountConflictError</a:t>
            </a:r>
            <a:r>
              <a:rPr lang="en-US" altLang="ja-JP" sz="900" b="0" dirty="0">
                <a:solidFill>
                  <a:srgbClr val="1A1A1A"/>
                </a:solidFill>
                <a:effectLst/>
                <a:latin typeface="Consolas" panose="020B0609020204030204" pitchFamily="49" charset="0"/>
              </a:rPr>
              <a:t> { }</a:t>
            </a:r>
          </a:p>
          <a:p>
            <a:br>
              <a:rPr lang="en-US" altLang="ja-JP" sz="900" b="0" dirty="0">
                <a:solidFill>
                  <a:srgbClr val="1A1A1A"/>
                </a:solidFill>
                <a:effectLst/>
                <a:latin typeface="Consolas" panose="020B0609020204030204" pitchFamily="49" charset="0"/>
              </a:rPr>
            </a:br>
            <a:r>
              <a:rPr lang="en-US" altLang="ja-JP" sz="900" b="0" dirty="0">
                <a:solidFill>
                  <a:srgbClr val="A56416"/>
                </a:solidFill>
                <a:effectLst/>
                <a:latin typeface="Consolas" panose="020B0609020204030204" pitchFamily="49" charset="0"/>
              </a:rPr>
              <a:t>export</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class</a:t>
            </a:r>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AuthenticationFailedError</a:t>
            </a:r>
            <a:r>
              <a:rPr lang="en-US" altLang="ja-JP" sz="900" b="0" dirty="0">
                <a:solidFill>
                  <a:srgbClr val="1A1A1A"/>
                </a:solidFill>
                <a:effectLst/>
                <a:latin typeface="Consolas" panose="020B0609020204030204" pitchFamily="49" charset="0"/>
              </a:rPr>
              <a:t> { }</a:t>
            </a:r>
          </a:p>
          <a:p>
            <a:br>
              <a:rPr lang="en-US" altLang="ja-JP" sz="900" b="0" dirty="0">
                <a:solidFill>
                  <a:srgbClr val="1A1A1A"/>
                </a:solidFill>
                <a:effectLst/>
                <a:latin typeface="Consolas" panose="020B0609020204030204" pitchFamily="49" charset="0"/>
              </a:rPr>
            </a:br>
            <a:r>
              <a:rPr lang="en-US" altLang="ja-JP" sz="900" b="0" dirty="0">
                <a:solidFill>
                  <a:srgbClr val="A56416"/>
                </a:solidFill>
                <a:effectLst/>
                <a:latin typeface="Consolas" panose="020B0609020204030204" pitchFamily="49" charset="0"/>
              </a:rPr>
              <a:t>interface</a:t>
            </a:r>
            <a:r>
              <a:rPr lang="en-US" altLang="ja-JP" sz="900" b="0" dirty="0">
                <a:solidFill>
                  <a:srgbClr val="1A1A1A"/>
                </a:solidFill>
                <a:effectLst/>
                <a:latin typeface="Consolas" panose="020B0609020204030204" pitchFamily="49" charset="0"/>
              </a:rPr>
              <a:t> </a:t>
            </a:r>
            <a:r>
              <a:rPr lang="en-US" altLang="ja-JP" sz="900" b="0" dirty="0" err="1">
                <a:solidFill>
                  <a:srgbClr val="A56416"/>
                </a:solidFill>
                <a:effectLst/>
                <a:latin typeface="Consolas" panose="020B0609020204030204" pitchFamily="49" charset="0"/>
              </a:rPr>
              <a:t>ContextValueType</a:t>
            </a:r>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  </a:t>
            </a:r>
            <a:r>
              <a:rPr lang="en-US" altLang="ja-JP" sz="900" b="0" dirty="0">
                <a:solidFill>
                  <a:srgbClr val="C94824"/>
                </a:solidFill>
                <a:effectLst/>
                <a:latin typeface="Consolas" panose="020B0609020204030204" pitchFamily="49" charset="0"/>
              </a:rPr>
              <a:t>signup</a:t>
            </a:r>
            <a:r>
              <a:rPr lang="en-US" altLang="ja-JP" sz="900" b="0" dirty="0">
                <a:solidFill>
                  <a:srgbClr val="A56416"/>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 </a:t>
            </a:r>
            <a:r>
              <a:rPr lang="en-US" altLang="ja-JP" sz="900" b="0" dirty="0">
                <a:solidFill>
                  <a:srgbClr val="1A1A1A"/>
                </a:solidFill>
                <a:effectLst/>
                <a:latin typeface="Consolas" panose="020B0609020204030204" pitchFamily="49" charset="0"/>
              </a:rPr>
              <a:t>(</a:t>
            </a:r>
            <a:r>
              <a:rPr lang="en-US" altLang="ja-JP" sz="900" b="0" dirty="0" err="1">
                <a:solidFill>
                  <a:srgbClr val="3778B7"/>
                </a:solidFill>
                <a:effectLst/>
                <a:latin typeface="Consolas" panose="020B0609020204030204" pitchFamily="49" charset="0"/>
              </a:rPr>
              <a:t>userName</a:t>
            </a:r>
            <a:r>
              <a:rPr lang="en-US" altLang="ja-JP" sz="900" b="0" dirty="0">
                <a:solidFill>
                  <a:srgbClr val="A56416"/>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 string</a:t>
            </a:r>
            <a:r>
              <a:rPr lang="en-US" altLang="ja-JP" sz="900" b="0" dirty="0">
                <a:solidFill>
                  <a:srgbClr val="1A1A1A"/>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password</a:t>
            </a:r>
            <a:r>
              <a:rPr lang="en-US" altLang="ja-JP" sz="900" b="0" dirty="0">
                <a:solidFill>
                  <a:srgbClr val="A56416"/>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 string</a:t>
            </a:r>
            <a:r>
              <a:rPr lang="en-US" altLang="ja-JP" sz="900" b="0" dirty="0">
                <a:solidFill>
                  <a:srgbClr val="1A1A1A"/>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=&gt;</a:t>
            </a:r>
            <a:r>
              <a:rPr lang="en-US" altLang="ja-JP" sz="900" b="0" dirty="0">
                <a:solidFill>
                  <a:srgbClr val="428226"/>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Promise</a:t>
            </a:r>
            <a:r>
              <a:rPr lang="en-US" altLang="ja-JP" sz="900" b="0" dirty="0">
                <a:solidFill>
                  <a:srgbClr val="1A1A1A"/>
                </a:solidFill>
                <a:effectLst/>
                <a:latin typeface="Consolas" panose="020B0609020204030204" pitchFamily="49" charset="0"/>
              </a:rPr>
              <a:t>&lt;</a:t>
            </a:r>
            <a:r>
              <a:rPr lang="en-US" altLang="ja-JP" sz="900" b="0" dirty="0">
                <a:solidFill>
                  <a:srgbClr val="428226"/>
                </a:solidFill>
                <a:effectLst/>
                <a:latin typeface="Consolas" panose="020B0609020204030204" pitchFamily="49" charset="0"/>
              </a:rPr>
              <a:t>void </a:t>
            </a:r>
            <a:r>
              <a:rPr lang="en-US" altLang="ja-JP" sz="900" b="0" dirty="0">
                <a:solidFill>
                  <a:srgbClr val="A56416"/>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 </a:t>
            </a:r>
            <a:r>
              <a:rPr lang="en-US" altLang="ja-JP" sz="900" b="0" dirty="0" err="1">
                <a:solidFill>
                  <a:srgbClr val="A56416"/>
                </a:solidFill>
                <a:effectLst/>
                <a:latin typeface="Consolas" panose="020B0609020204030204" pitchFamily="49" charset="0"/>
              </a:rPr>
              <a:t>AccountConflictError</a:t>
            </a:r>
            <a:r>
              <a:rPr lang="en-US" altLang="ja-JP" sz="900" b="0" dirty="0">
                <a:solidFill>
                  <a:srgbClr val="1A1A1A"/>
                </a:solidFill>
                <a:effectLst/>
                <a:latin typeface="Consolas" panose="020B0609020204030204" pitchFamily="49" charset="0"/>
              </a:rPr>
              <a:t>&gt;,</a:t>
            </a:r>
          </a:p>
          <a:p>
            <a:r>
              <a:rPr lang="en-US" altLang="ja-JP" sz="900" b="0" dirty="0">
                <a:solidFill>
                  <a:srgbClr val="1A1A1A"/>
                </a:solidFill>
                <a:effectLst/>
                <a:latin typeface="Consolas" panose="020B0609020204030204" pitchFamily="49" charset="0"/>
              </a:rPr>
              <a:t>  </a:t>
            </a:r>
            <a:r>
              <a:rPr lang="en-US" altLang="ja-JP" sz="900" b="0" dirty="0">
                <a:solidFill>
                  <a:srgbClr val="C94824"/>
                </a:solidFill>
                <a:effectLst/>
                <a:latin typeface="Consolas" panose="020B0609020204030204" pitchFamily="49" charset="0"/>
              </a:rPr>
              <a:t>login</a:t>
            </a:r>
            <a:r>
              <a:rPr lang="en-US" altLang="ja-JP" sz="900" b="0" dirty="0">
                <a:solidFill>
                  <a:srgbClr val="A56416"/>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 </a:t>
            </a:r>
            <a:r>
              <a:rPr lang="en-US" altLang="ja-JP" sz="900" b="0" dirty="0">
                <a:solidFill>
                  <a:srgbClr val="1A1A1A"/>
                </a:solidFill>
                <a:effectLst/>
                <a:latin typeface="Consolas" panose="020B0609020204030204" pitchFamily="49" charset="0"/>
              </a:rPr>
              <a:t>(</a:t>
            </a:r>
            <a:r>
              <a:rPr lang="en-US" altLang="ja-JP" sz="900" b="0" dirty="0" err="1">
                <a:solidFill>
                  <a:srgbClr val="3778B7"/>
                </a:solidFill>
                <a:effectLst/>
                <a:latin typeface="Consolas" panose="020B0609020204030204" pitchFamily="49" charset="0"/>
              </a:rPr>
              <a:t>userName</a:t>
            </a:r>
            <a:r>
              <a:rPr lang="en-US" altLang="ja-JP" sz="900" b="0" dirty="0">
                <a:solidFill>
                  <a:srgbClr val="A56416"/>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 string</a:t>
            </a:r>
            <a:r>
              <a:rPr lang="en-US" altLang="ja-JP" sz="900" b="0" dirty="0">
                <a:solidFill>
                  <a:srgbClr val="1A1A1A"/>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password</a:t>
            </a:r>
            <a:r>
              <a:rPr lang="en-US" altLang="ja-JP" sz="900" b="0" dirty="0">
                <a:solidFill>
                  <a:srgbClr val="A56416"/>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 string</a:t>
            </a:r>
            <a:r>
              <a:rPr lang="en-US" altLang="ja-JP" sz="900" b="0" dirty="0">
                <a:solidFill>
                  <a:srgbClr val="1A1A1A"/>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=&gt;</a:t>
            </a:r>
            <a:r>
              <a:rPr lang="en-US" altLang="ja-JP" sz="900" b="0" dirty="0">
                <a:solidFill>
                  <a:srgbClr val="428226"/>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Promise</a:t>
            </a:r>
            <a:r>
              <a:rPr lang="en-US" altLang="ja-JP" sz="900" b="0" dirty="0">
                <a:solidFill>
                  <a:srgbClr val="1A1A1A"/>
                </a:solidFill>
                <a:effectLst/>
                <a:latin typeface="Consolas" panose="020B0609020204030204" pitchFamily="49" charset="0"/>
              </a:rPr>
              <a:t>&lt;</a:t>
            </a:r>
            <a:r>
              <a:rPr lang="en-US" altLang="ja-JP" sz="900" b="0" dirty="0">
                <a:solidFill>
                  <a:srgbClr val="428226"/>
                </a:solidFill>
                <a:effectLst/>
                <a:latin typeface="Consolas" panose="020B0609020204030204" pitchFamily="49" charset="0"/>
              </a:rPr>
              <a:t>void </a:t>
            </a:r>
            <a:r>
              <a:rPr lang="en-US" altLang="ja-JP" sz="900" b="0" dirty="0">
                <a:solidFill>
                  <a:srgbClr val="A56416"/>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 </a:t>
            </a:r>
            <a:r>
              <a:rPr lang="en-US" altLang="ja-JP" sz="900" b="0" dirty="0" err="1">
                <a:solidFill>
                  <a:srgbClr val="A56416"/>
                </a:solidFill>
                <a:effectLst/>
                <a:latin typeface="Consolas" panose="020B0609020204030204" pitchFamily="49" charset="0"/>
              </a:rPr>
              <a:t>AuthenticationFailedError</a:t>
            </a:r>
            <a:r>
              <a:rPr lang="en-US" altLang="ja-JP" sz="900" b="0" dirty="0">
                <a:solidFill>
                  <a:srgbClr val="1A1A1A"/>
                </a:solidFill>
                <a:effectLst/>
                <a:latin typeface="Consolas" panose="020B0609020204030204" pitchFamily="49" charset="0"/>
              </a:rPr>
              <a:t>&gt;,</a:t>
            </a:r>
          </a:p>
          <a:p>
            <a:r>
              <a:rPr lang="en-US" altLang="ja-JP" sz="900" b="0" dirty="0">
                <a:solidFill>
                  <a:srgbClr val="1A1A1A"/>
                </a:solidFill>
                <a:effectLst/>
                <a:latin typeface="Consolas" panose="020B0609020204030204" pitchFamily="49" charset="0"/>
              </a:rPr>
              <a:t>  </a:t>
            </a:r>
            <a:r>
              <a:rPr lang="en-US" altLang="ja-JP" sz="900" b="0" dirty="0">
                <a:solidFill>
                  <a:srgbClr val="C94824"/>
                </a:solidFill>
                <a:effectLst/>
                <a:latin typeface="Consolas" panose="020B0609020204030204" pitchFamily="49" charset="0"/>
              </a:rPr>
              <a:t>logout</a:t>
            </a:r>
            <a:r>
              <a:rPr lang="en-US" altLang="ja-JP" sz="900" b="0" dirty="0">
                <a:solidFill>
                  <a:srgbClr val="A56416"/>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 </a:t>
            </a:r>
            <a:r>
              <a:rPr lang="en-US" altLang="ja-JP" sz="900" b="0" dirty="0">
                <a:solidFill>
                  <a:srgbClr val="1A1A1A"/>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=&gt;</a:t>
            </a:r>
            <a:r>
              <a:rPr lang="en-US" altLang="ja-JP" sz="900" b="0" dirty="0">
                <a:solidFill>
                  <a:srgbClr val="428226"/>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Promise</a:t>
            </a:r>
            <a:r>
              <a:rPr lang="en-US" altLang="ja-JP" sz="900" b="0" dirty="0">
                <a:solidFill>
                  <a:srgbClr val="1A1A1A"/>
                </a:solidFill>
                <a:effectLst/>
                <a:latin typeface="Consolas" panose="020B0609020204030204" pitchFamily="49" charset="0"/>
              </a:rPr>
              <a:t>&lt;</a:t>
            </a:r>
            <a:r>
              <a:rPr lang="en-US" altLang="ja-JP" sz="900" b="0" dirty="0">
                <a:solidFill>
                  <a:srgbClr val="428226"/>
                </a:solidFill>
                <a:effectLst/>
                <a:latin typeface="Consolas" panose="020B0609020204030204" pitchFamily="49" charset="0"/>
              </a:rPr>
              <a:t>void</a:t>
            </a:r>
            <a:r>
              <a:rPr lang="en-US" altLang="ja-JP" sz="900" b="0" dirty="0">
                <a:solidFill>
                  <a:srgbClr val="1A1A1A"/>
                </a:solidFill>
                <a:effectLst/>
                <a:latin typeface="Consolas" panose="020B0609020204030204" pitchFamily="49" charset="0"/>
              </a:rPr>
              <a:t>&gt;,</a:t>
            </a:r>
          </a:p>
          <a:p>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userName</a:t>
            </a:r>
            <a:r>
              <a:rPr lang="en-US" altLang="ja-JP" sz="900" b="0" dirty="0">
                <a:solidFill>
                  <a:srgbClr val="A56416"/>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 string</a:t>
            </a:r>
            <a:endParaRPr lang="en-US" altLang="ja-JP" sz="900" b="0" dirty="0">
              <a:solidFill>
                <a:srgbClr val="1A1A1A"/>
              </a:solidFill>
              <a:effectLst/>
              <a:latin typeface="Consolas" panose="020B0609020204030204" pitchFamily="49" charset="0"/>
            </a:endParaRPr>
          </a:p>
          <a:p>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isLoggedIn</a:t>
            </a:r>
            <a:r>
              <a:rPr lang="en-US" altLang="ja-JP" sz="900" b="0" dirty="0">
                <a:solidFill>
                  <a:srgbClr val="A56416"/>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 </a:t>
            </a:r>
            <a:r>
              <a:rPr lang="en-US" altLang="ja-JP" sz="900" b="0" dirty="0" err="1">
                <a:solidFill>
                  <a:srgbClr val="428226"/>
                </a:solidFill>
                <a:effectLst/>
                <a:latin typeface="Consolas" panose="020B0609020204030204" pitchFamily="49" charset="0"/>
              </a:rPr>
              <a:t>boolean</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a:t>
            </a:r>
          </a:p>
          <a:p>
            <a:br>
              <a:rPr lang="en-US" altLang="ja-JP" sz="900" b="0" dirty="0">
                <a:solidFill>
                  <a:srgbClr val="1A1A1A"/>
                </a:solidFill>
                <a:effectLst/>
                <a:latin typeface="Consolas" panose="020B0609020204030204" pitchFamily="49" charset="0"/>
              </a:rPr>
            </a:br>
            <a:r>
              <a:rPr lang="en-US" altLang="ja-JP" sz="900" b="0" dirty="0">
                <a:solidFill>
                  <a:srgbClr val="B052A1"/>
                </a:solidFill>
                <a:effectLst/>
                <a:latin typeface="Consolas" panose="020B0609020204030204" pitchFamily="49" charset="0"/>
              </a:rPr>
              <a:t>export</a:t>
            </a:r>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const</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UserContext</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err="1">
                <a:solidFill>
                  <a:srgbClr val="A56416"/>
                </a:solidFill>
                <a:effectLst/>
                <a:latin typeface="Consolas" panose="020B0609020204030204" pitchFamily="49" charset="0"/>
              </a:rPr>
              <a:t>React</a:t>
            </a:r>
            <a:r>
              <a:rPr lang="en-US" altLang="ja-JP" sz="900" b="0" dirty="0" err="1">
                <a:solidFill>
                  <a:srgbClr val="1A1A1A"/>
                </a:solidFill>
                <a:effectLst/>
                <a:latin typeface="Consolas" panose="020B0609020204030204" pitchFamily="49" charset="0"/>
              </a:rPr>
              <a:t>.</a:t>
            </a:r>
            <a:r>
              <a:rPr lang="en-US" altLang="ja-JP" sz="900" b="0" dirty="0" err="1">
                <a:solidFill>
                  <a:srgbClr val="C94824"/>
                </a:solidFill>
                <a:effectLst/>
                <a:latin typeface="Consolas" panose="020B0609020204030204" pitchFamily="49" charset="0"/>
              </a:rPr>
              <a:t>createContext</a:t>
            </a:r>
            <a:r>
              <a:rPr lang="en-US" altLang="ja-JP" sz="900" b="0" dirty="0">
                <a:solidFill>
                  <a:srgbClr val="1A1A1A"/>
                </a:solidFill>
                <a:effectLst/>
                <a:latin typeface="Consolas" panose="020B0609020204030204" pitchFamily="49" charset="0"/>
              </a:rPr>
              <a:t>&lt;</a:t>
            </a:r>
            <a:r>
              <a:rPr lang="en-US" altLang="ja-JP" sz="900" b="0" dirty="0" err="1">
                <a:solidFill>
                  <a:srgbClr val="A56416"/>
                </a:solidFill>
                <a:effectLst/>
                <a:latin typeface="Consolas" panose="020B0609020204030204" pitchFamily="49" charset="0"/>
              </a:rPr>
              <a:t>ContextValueType</a:t>
            </a:r>
            <a:r>
              <a:rPr lang="en-US" altLang="ja-JP" sz="900" b="0" dirty="0">
                <a:solidFill>
                  <a:srgbClr val="1A1A1A"/>
                </a:solidFill>
                <a:effectLst/>
                <a:latin typeface="Consolas" panose="020B0609020204030204" pitchFamily="49" charset="0"/>
              </a:rPr>
              <a:t>&gt;({} </a:t>
            </a:r>
            <a:r>
              <a:rPr lang="en-US" altLang="ja-JP" sz="900" b="0" dirty="0">
                <a:solidFill>
                  <a:srgbClr val="B052A1"/>
                </a:solidFill>
                <a:effectLst/>
                <a:latin typeface="Consolas" panose="020B0609020204030204" pitchFamily="49" charset="0"/>
              </a:rPr>
              <a:t>as</a:t>
            </a:r>
            <a:r>
              <a:rPr lang="en-US" altLang="ja-JP" sz="900" b="0" dirty="0">
                <a:solidFill>
                  <a:srgbClr val="1A1A1A"/>
                </a:solidFill>
                <a:effectLst/>
                <a:latin typeface="Consolas" panose="020B0609020204030204" pitchFamily="49" charset="0"/>
              </a:rPr>
              <a:t> </a:t>
            </a:r>
            <a:r>
              <a:rPr lang="en-US" altLang="ja-JP" sz="900" b="0" dirty="0" err="1">
                <a:solidFill>
                  <a:srgbClr val="A56416"/>
                </a:solidFill>
                <a:effectLst/>
                <a:latin typeface="Consolas" panose="020B0609020204030204" pitchFamily="49" charset="0"/>
              </a:rPr>
              <a:t>ContextValueType</a:t>
            </a:r>
            <a:r>
              <a:rPr lang="en-US" altLang="ja-JP" sz="900" b="0" dirty="0">
                <a:solidFill>
                  <a:srgbClr val="1A1A1A"/>
                </a:solidFill>
                <a:effectLst/>
                <a:latin typeface="Consolas" panose="020B0609020204030204" pitchFamily="49" charset="0"/>
              </a:rPr>
              <a:t>);</a:t>
            </a:r>
          </a:p>
          <a:p>
            <a:br>
              <a:rPr lang="en-US" altLang="ja-JP" sz="900" b="0" dirty="0">
                <a:solidFill>
                  <a:srgbClr val="1A1A1A"/>
                </a:solidFill>
                <a:effectLst/>
                <a:latin typeface="Consolas" panose="020B0609020204030204" pitchFamily="49" charset="0"/>
              </a:rPr>
            </a:br>
            <a:r>
              <a:rPr lang="en-US" altLang="ja-JP" sz="900" b="0" dirty="0">
                <a:solidFill>
                  <a:srgbClr val="B052A1"/>
                </a:solidFill>
                <a:effectLst/>
                <a:latin typeface="Consolas" panose="020B0609020204030204" pitchFamily="49" charset="0"/>
              </a:rPr>
              <a:t>export</a:t>
            </a:r>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const</a:t>
            </a:r>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useUserContext</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 </a:t>
            </a:r>
            <a:r>
              <a:rPr lang="en-US" altLang="ja-JP" sz="900" b="0" dirty="0">
                <a:solidFill>
                  <a:srgbClr val="A56416"/>
                </a:solidFill>
                <a:effectLst/>
                <a:latin typeface="Consolas" panose="020B0609020204030204" pitchFamily="49" charset="0"/>
              </a:rPr>
              <a:t>=&gt;</a:t>
            </a:r>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useContext</a:t>
            </a:r>
            <a:r>
              <a:rPr lang="en-US" altLang="ja-JP" sz="900" b="0" dirty="0">
                <a:solidFill>
                  <a:srgbClr val="1A1A1A"/>
                </a:solidFill>
                <a:effectLst/>
                <a:latin typeface="Consolas" panose="020B0609020204030204" pitchFamily="49" charset="0"/>
              </a:rPr>
              <a:t>(</a:t>
            </a:r>
            <a:r>
              <a:rPr lang="en-US" altLang="ja-JP" sz="900" b="0" dirty="0" err="1">
                <a:solidFill>
                  <a:srgbClr val="3778B7"/>
                </a:solidFill>
                <a:effectLst/>
                <a:latin typeface="Consolas" panose="020B0609020204030204" pitchFamily="49" charset="0"/>
              </a:rPr>
              <a:t>UserContext</a:t>
            </a:r>
            <a:r>
              <a:rPr lang="en-US" altLang="ja-JP" sz="900" b="0" dirty="0">
                <a:solidFill>
                  <a:srgbClr val="1A1A1A"/>
                </a:solidFill>
                <a:effectLst/>
                <a:latin typeface="Consolas" panose="020B0609020204030204" pitchFamily="49" charset="0"/>
              </a:rPr>
              <a:t>);</a:t>
            </a:r>
          </a:p>
          <a:p>
            <a:br>
              <a:rPr lang="en-US" altLang="ja-JP" sz="900" b="0" dirty="0">
                <a:solidFill>
                  <a:srgbClr val="1A1A1A"/>
                </a:solidFill>
                <a:effectLst/>
                <a:latin typeface="Consolas" panose="020B0609020204030204" pitchFamily="49" charset="0"/>
              </a:rPr>
            </a:br>
            <a:r>
              <a:rPr lang="en-US" altLang="ja-JP" sz="900" b="0" dirty="0">
                <a:solidFill>
                  <a:srgbClr val="B052A1"/>
                </a:solidFill>
                <a:effectLst/>
                <a:latin typeface="Consolas" panose="020B0609020204030204" pitchFamily="49" charset="0"/>
              </a:rPr>
              <a:t>export</a:t>
            </a:r>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const</a:t>
            </a:r>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UserContextProvider</a:t>
            </a:r>
            <a:r>
              <a:rPr lang="en-US" altLang="ja-JP" sz="900" b="0" dirty="0">
                <a:solidFill>
                  <a:srgbClr val="A56416"/>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React</a:t>
            </a:r>
            <a:r>
              <a:rPr lang="en-US" altLang="ja-JP" sz="900" b="0" dirty="0" err="1">
                <a:solidFill>
                  <a:srgbClr val="1A1A1A"/>
                </a:solidFill>
                <a:effectLst/>
                <a:latin typeface="Consolas" panose="020B0609020204030204" pitchFamily="49" charset="0"/>
              </a:rPr>
              <a:t>.</a:t>
            </a:r>
            <a:r>
              <a:rPr lang="en-US" altLang="ja-JP" sz="900" b="0" dirty="0" err="1">
                <a:solidFill>
                  <a:srgbClr val="A56416"/>
                </a:solidFill>
                <a:effectLst/>
                <a:latin typeface="Consolas" panose="020B0609020204030204" pitchFamily="49" charset="0"/>
              </a:rPr>
              <a:t>FC</a:t>
            </a:r>
            <a:r>
              <a:rPr lang="en-US" altLang="ja-JP" sz="900" b="0" dirty="0">
                <a:solidFill>
                  <a:srgbClr val="428226"/>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 </a:t>
            </a:r>
            <a:r>
              <a:rPr lang="en-US" altLang="ja-JP" sz="900" b="0" dirty="0">
                <a:solidFill>
                  <a:srgbClr val="3778B7"/>
                </a:solidFill>
                <a:effectLst/>
                <a:latin typeface="Consolas" panose="020B0609020204030204" pitchFamily="49" charset="0"/>
              </a:rPr>
              <a:t>children</a:t>
            </a:r>
            <a:r>
              <a:rPr lang="en-US" altLang="ja-JP" sz="900" b="0" dirty="0">
                <a:solidFill>
                  <a:srgbClr val="1A1A1A"/>
                </a:solidFill>
                <a:effectLst/>
                <a:latin typeface="Consolas" panose="020B0609020204030204" pitchFamily="49" charset="0"/>
              </a:rPr>
              <a:t> }) </a:t>
            </a:r>
            <a:r>
              <a:rPr lang="en-US" altLang="ja-JP" sz="900" b="0" dirty="0">
                <a:solidFill>
                  <a:srgbClr val="A56416"/>
                </a:solidFill>
                <a:effectLst/>
                <a:latin typeface="Consolas" panose="020B0609020204030204" pitchFamily="49" charset="0"/>
              </a:rPr>
              <a:t>=&gt;</a:t>
            </a:r>
            <a:r>
              <a:rPr lang="en-US" altLang="ja-JP" sz="900" b="0" dirty="0">
                <a:solidFill>
                  <a:srgbClr val="1A1A1A"/>
                </a:solidFill>
                <a:effectLst/>
                <a:latin typeface="Consolas" panose="020B0609020204030204" pitchFamily="49" charset="0"/>
              </a:rPr>
              <a:t> {</a:t>
            </a:r>
          </a:p>
          <a:p>
            <a:endParaRPr lang="en-US" altLang="ja-JP" sz="900" b="0" dirty="0">
              <a:solidFill>
                <a:srgbClr val="1A1A1A"/>
              </a:solidFill>
              <a:effectLst/>
              <a:latin typeface="Consolas" panose="020B0609020204030204" pitchFamily="49" charset="0"/>
            </a:endParaRPr>
          </a:p>
          <a:p>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const</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userName</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setUserName</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useState</a:t>
            </a:r>
            <a:r>
              <a:rPr lang="en-US" altLang="ja-JP" sz="900" b="0" dirty="0">
                <a:solidFill>
                  <a:srgbClr val="1A1A1A"/>
                </a:solidFill>
                <a:effectLst/>
                <a:latin typeface="Consolas" panose="020B0609020204030204" pitchFamily="49" charset="0"/>
              </a:rPr>
              <a:t>&lt;</a:t>
            </a:r>
            <a:r>
              <a:rPr lang="en-US" altLang="ja-JP" sz="900" b="0" dirty="0">
                <a:solidFill>
                  <a:srgbClr val="428226"/>
                </a:solidFill>
                <a:effectLst/>
                <a:latin typeface="Consolas" panose="020B0609020204030204" pitchFamily="49" charset="0"/>
              </a:rPr>
              <a:t>string</a:t>
            </a:r>
            <a:r>
              <a:rPr lang="en-US" altLang="ja-JP" sz="900" b="0" dirty="0">
                <a:solidFill>
                  <a:srgbClr val="1A1A1A"/>
                </a:solidFill>
                <a:effectLst/>
                <a:latin typeface="Consolas" panose="020B0609020204030204" pitchFamily="49" charset="0"/>
              </a:rPr>
              <a:t>&gt;(</a:t>
            </a:r>
            <a:r>
              <a:rPr lang="en-US" altLang="ja-JP" sz="900" b="0" dirty="0">
                <a:solidFill>
                  <a:srgbClr val="42822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a:t>
            </a:r>
          </a:p>
          <a:p>
            <a:br>
              <a:rPr lang="en-US" altLang="ja-JP" sz="900" b="0" dirty="0">
                <a:solidFill>
                  <a:srgbClr val="1A1A1A"/>
                </a:solidFill>
                <a:effectLst/>
                <a:latin typeface="Consolas" panose="020B0609020204030204" pitchFamily="49" charset="0"/>
              </a:rPr>
            </a:br>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const</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contextValue</a:t>
            </a:r>
            <a:r>
              <a:rPr lang="en-US" altLang="ja-JP" sz="900" b="0" dirty="0">
                <a:solidFill>
                  <a:srgbClr val="A56416"/>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 </a:t>
            </a:r>
            <a:r>
              <a:rPr lang="en-US" altLang="ja-JP" sz="900" b="0" dirty="0" err="1">
                <a:solidFill>
                  <a:srgbClr val="A56416"/>
                </a:solidFill>
                <a:effectLst/>
                <a:latin typeface="Consolas" panose="020B0609020204030204" pitchFamily="49" charset="0"/>
              </a:rPr>
              <a:t>ContextValueType</a:t>
            </a:r>
            <a:r>
              <a:rPr lang="en-US" altLang="ja-JP" sz="900" b="0" dirty="0">
                <a:solidFill>
                  <a:srgbClr val="428226"/>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    </a:t>
            </a:r>
            <a:r>
              <a:rPr lang="en-US" altLang="ja-JP" sz="900" b="0" dirty="0">
                <a:solidFill>
                  <a:srgbClr val="C94824"/>
                </a:solidFill>
                <a:effectLst/>
                <a:latin typeface="Consolas" panose="020B0609020204030204" pitchFamily="49" charset="0"/>
              </a:rPr>
              <a:t>signup:</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async</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userName</a:t>
            </a:r>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password</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=&gt;</a:t>
            </a:r>
            <a:r>
              <a:rPr lang="en-US" altLang="ja-JP" sz="900" b="0" dirty="0">
                <a:solidFill>
                  <a:srgbClr val="1A1A1A"/>
                </a:solidFill>
                <a:effectLst/>
                <a:latin typeface="Consolas" panose="020B0609020204030204" pitchFamily="49" charset="0"/>
              </a:rPr>
              <a:t> {</a:t>
            </a:r>
            <a:r>
              <a:rPr lang="ja-JP" altLang="en-US" sz="900" dirty="0">
                <a:solidFill>
                  <a:srgbClr val="1A1A1A"/>
                </a:solidFill>
                <a:latin typeface="Consolas" panose="020B0609020204030204" pitchFamily="49" charset="0"/>
              </a:rPr>
              <a:t> ・・・</a:t>
            </a:r>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    </a:t>
            </a:r>
            <a:r>
              <a:rPr lang="en-US" altLang="ja-JP" sz="900" b="0" dirty="0">
                <a:solidFill>
                  <a:srgbClr val="C94824"/>
                </a:solidFill>
                <a:effectLst/>
                <a:latin typeface="Consolas" panose="020B0609020204030204" pitchFamily="49" charset="0"/>
              </a:rPr>
              <a:t>login:</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async</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userName</a:t>
            </a:r>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password</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=&gt;</a:t>
            </a:r>
            <a:r>
              <a:rPr lang="en-US" altLang="ja-JP" sz="900" b="0" dirty="0">
                <a:solidFill>
                  <a:srgbClr val="1A1A1A"/>
                </a:solidFill>
                <a:effectLst/>
                <a:latin typeface="Consolas" panose="020B0609020204030204" pitchFamily="49" charset="0"/>
              </a:rPr>
              <a:t> {</a:t>
            </a:r>
            <a:r>
              <a:rPr lang="ja-JP" altLang="en-US" sz="900" b="0" dirty="0">
                <a:solidFill>
                  <a:srgbClr val="1A1A1A"/>
                </a:solidFill>
                <a:effectLst/>
                <a:latin typeface="Consolas" panose="020B0609020204030204" pitchFamily="49" charset="0"/>
              </a:rPr>
              <a:t> ・・・</a:t>
            </a:r>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    </a:t>
            </a:r>
            <a:r>
              <a:rPr lang="en-US" altLang="ja-JP" sz="900" b="0" dirty="0">
                <a:solidFill>
                  <a:srgbClr val="C94824"/>
                </a:solidFill>
                <a:effectLst/>
                <a:latin typeface="Consolas" panose="020B0609020204030204" pitchFamily="49" charset="0"/>
              </a:rPr>
              <a:t>logout:</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async</a:t>
            </a:r>
            <a:r>
              <a:rPr lang="en-US" altLang="ja-JP" sz="900" b="0" dirty="0">
                <a:solidFill>
                  <a:srgbClr val="1A1A1A"/>
                </a:solidFill>
                <a:effectLst/>
                <a:latin typeface="Consolas" panose="020B0609020204030204" pitchFamily="49" charset="0"/>
              </a:rPr>
              <a:t> () </a:t>
            </a:r>
            <a:r>
              <a:rPr lang="en-US" altLang="ja-JP" sz="900" b="0" dirty="0">
                <a:solidFill>
                  <a:srgbClr val="A56416"/>
                </a:solidFill>
                <a:effectLst/>
                <a:latin typeface="Consolas" panose="020B0609020204030204" pitchFamily="49" charset="0"/>
              </a:rPr>
              <a:t>=&gt;</a:t>
            </a:r>
            <a:r>
              <a:rPr lang="en-US" altLang="ja-JP" sz="900" b="0" dirty="0">
                <a:solidFill>
                  <a:srgbClr val="1A1A1A"/>
                </a:solidFill>
                <a:effectLst/>
                <a:latin typeface="Consolas" panose="020B0609020204030204" pitchFamily="49" charset="0"/>
              </a:rPr>
              <a:t> {</a:t>
            </a:r>
            <a:r>
              <a:rPr lang="ja-JP" altLang="en-US" sz="900" dirty="0">
                <a:solidFill>
                  <a:srgbClr val="1A1A1A"/>
                </a:solidFill>
                <a:latin typeface="Consolas" panose="020B0609020204030204" pitchFamily="49" charset="0"/>
              </a:rPr>
              <a:t> ・・・ </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userName</a:t>
            </a:r>
            <a:r>
              <a:rPr lang="en-US" altLang="ja-JP" sz="900" b="0" dirty="0">
                <a:solidFill>
                  <a:srgbClr val="C94824"/>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userName</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isLoggedIn</a:t>
            </a:r>
            <a:r>
              <a:rPr lang="en-US" altLang="ja-JP" sz="900" b="0" dirty="0">
                <a:solidFill>
                  <a:srgbClr val="C94824"/>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userName</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a:solidFill>
                  <a:srgbClr val="428226"/>
                </a:solidFill>
                <a:effectLst/>
                <a:latin typeface="Consolas" panose="020B0609020204030204" pitchFamily="49" charset="0"/>
              </a:rPr>
              <a:t>''</a:t>
            </a:r>
            <a:endParaRPr lang="en-US" altLang="ja-JP" sz="900" b="0" dirty="0">
              <a:solidFill>
                <a:srgbClr val="1A1A1A"/>
              </a:solidFill>
              <a:effectLst/>
              <a:latin typeface="Consolas" panose="020B0609020204030204" pitchFamily="49" charset="0"/>
            </a:endParaRPr>
          </a:p>
          <a:p>
            <a:r>
              <a:rPr lang="en-US" altLang="ja-JP" sz="900" b="0" dirty="0">
                <a:solidFill>
                  <a:srgbClr val="1A1A1A"/>
                </a:solidFill>
                <a:effectLst/>
                <a:latin typeface="Consolas" panose="020B0609020204030204" pitchFamily="49" charset="0"/>
              </a:rPr>
              <a:t>  };</a:t>
            </a:r>
          </a:p>
          <a:p>
            <a:br>
              <a:rPr lang="en-US" altLang="ja-JP" sz="900" b="0" dirty="0">
                <a:solidFill>
                  <a:srgbClr val="1A1A1A"/>
                </a:solidFill>
                <a:effectLst/>
                <a:latin typeface="Consolas" panose="020B0609020204030204" pitchFamily="49" charset="0"/>
              </a:rPr>
            </a:br>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return</a:t>
            </a:r>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&lt;</a:t>
            </a:r>
            <a:r>
              <a:rPr lang="en-US" altLang="ja-JP" sz="900" b="0" dirty="0" err="1">
                <a:solidFill>
                  <a:srgbClr val="428226"/>
                </a:solidFill>
                <a:effectLst/>
                <a:latin typeface="Consolas" panose="020B0609020204030204" pitchFamily="49" charset="0"/>
              </a:rPr>
              <a:t>UserContext.Provider</a:t>
            </a:r>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value</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a:t>
            </a:r>
            <a:r>
              <a:rPr lang="en-US" altLang="ja-JP" sz="900" b="0" dirty="0" err="1">
                <a:solidFill>
                  <a:srgbClr val="3778B7"/>
                </a:solidFill>
                <a:effectLst/>
                <a:latin typeface="Consolas" panose="020B0609020204030204" pitchFamily="49" charset="0"/>
              </a:rPr>
              <a:t>contextValue</a:t>
            </a:r>
            <a:r>
              <a:rPr lang="en-US" altLang="ja-JP" sz="900" b="0" dirty="0">
                <a:solidFill>
                  <a:srgbClr val="1A1A1A"/>
                </a:solidFill>
                <a:effectLst/>
                <a:latin typeface="Consolas" panose="020B0609020204030204" pitchFamily="49" charset="0"/>
              </a:rPr>
              <a:t>}</a:t>
            </a:r>
            <a:r>
              <a:rPr lang="en-US" altLang="ja-JP" sz="900" b="0" dirty="0">
                <a:solidFill>
                  <a:srgbClr val="3778B7"/>
                </a:solidFill>
                <a:effectLst/>
                <a:latin typeface="Consolas" panose="020B0609020204030204" pitchFamily="49" charset="0"/>
              </a:rPr>
              <a:t>&gt;</a:t>
            </a:r>
            <a:endParaRPr lang="en-US" altLang="ja-JP" sz="900" b="0" dirty="0">
              <a:solidFill>
                <a:srgbClr val="1A1A1A"/>
              </a:solidFill>
              <a:effectLst/>
              <a:latin typeface="Consolas" panose="020B0609020204030204" pitchFamily="49" charset="0"/>
            </a:endParaRPr>
          </a:p>
          <a:p>
            <a:r>
              <a:rPr lang="en-US" altLang="ja-JP" sz="900" b="0" dirty="0">
                <a:solidFill>
                  <a:srgbClr val="428226"/>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children</a:t>
            </a:r>
            <a:r>
              <a:rPr lang="en-US" altLang="ja-JP" sz="900" b="0" dirty="0">
                <a:solidFill>
                  <a:srgbClr val="428226"/>
                </a:solidFill>
                <a:effectLst/>
                <a:latin typeface="Consolas" panose="020B0609020204030204" pitchFamily="49" charset="0"/>
              </a:rPr>
              <a:t>}</a:t>
            </a:r>
            <a:endParaRPr lang="en-US" altLang="ja-JP" sz="900" b="0" dirty="0">
              <a:solidFill>
                <a:srgbClr val="1A1A1A"/>
              </a:solidFill>
              <a:effectLst/>
              <a:latin typeface="Consolas" panose="020B0609020204030204" pitchFamily="49" charset="0"/>
            </a:endParaRPr>
          </a:p>
          <a:p>
            <a:r>
              <a:rPr lang="en-US" altLang="ja-JP" sz="900" b="0" dirty="0">
                <a:solidFill>
                  <a:srgbClr val="428226"/>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&lt;/</a:t>
            </a:r>
            <a:r>
              <a:rPr lang="en-US" altLang="ja-JP" sz="900" b="0" dirty="0" err="1">
                <a:solidFill>
                  <a:srgbClr val="428226"/>
                </a:solidFill>
                <a:effectLst/>
                <a:latin typeface="Consolas" panose="020B0609020204030204" pitchFamily="49" charset="0"/>
              </a:rPr>
              <a:t>UserContext.Provider</a:t>
            </a:r>
            <a:r>
              <a:rPr lang="en-US" altLang="ja-JP" sz="900" b="0" dirty="0">
                <a:solidFill>
                  <a:srgbClr val="3778B7"/>
                </a:solidFill>
                <a:effectLst/>
                <a:latin typeface="Consolas" panose="020B0609020204030204" pitchFamily="49" charset="0"/>
              </a:rPr>
              <a:t>&gt;</a:t>
            </a:r>
            <a:endParaRPr lang="en-US" altLang="ja-JP" sz="900" b="0" dirty="0">
              <a:solidFill>
                <a:srgbClr val="1A1A1A"/>
              </a:solidFill>
              <a:effectLst/>
              <a:latin typeface="Consolas" panose="020B0609020204030204" pitchFamily="49" charset="0"/>
            </a:endParaRPr>
          </a:p>
          <a:p>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a:t>
            </a:r>
          </a:p>
        </p:txBody>
      </p:sp>
    </p:spTree>
    <p:extLst>
      <p:ext uri="{BB962C8B-B14F-4D97-AF65-F5344CB8AC3E}">
        <p14:creationId xmlns:p14="http://schemas.microsoft.com/office/powerpoint/2010/main" val="383146987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err="1">
                <a:latin typeface="Meiryo UI" panose="020B0604030504040204" pitchFamily="50" charset="-128"/>
                <a:ea typeface="Meiryo UI" panose="020B0604030504040204" pitchFamily="50" charset="-128"/>
              </a:rPr>
              <a:t>UserContext.tsx</a:t>
            </a:r>
            <a:endParaRPr kumimoji="1" lang="ja-JP" altLang="en-US" sz="2800" b="1" dirty="0">
              <a:latin typeface="Meiryo UI" panose="020B0604030504040204" pitchFamily="50" charset="-128"/>
              <a:ea typeface="Meiryo UI" panose="020B0604030504040204" pitchFamily="50" charset="-128"/>
            </a:endParaRPr>
          </a:p>
        </p:txBody>
      </p:sp>
      <p:sp>
        <p:nvSpPr>
          <p:cNvPr id="4" name="スライド番号プレースホルダー 3">
            <a:extLst>
              <a:ext uri="{FF2B5EF4-FFF2-40B4-BE49-F238E27FC236}">
                <a16:creationId xmlns:a16="http://schemas.microsoft.com/office/drawing/2014/main" id="{6833018F-8DA5-424B-AFBC-F4507746848B}"/>
              </a:ext>
            </a:extLst>
          </p:cNvPr>
          <p:cNvSpPr>
            <a:spLocks noGrp="1"/>
          </p:cNvSpPr>
          <p:nvPr>
            <p:ph type="sldNum" sz="quarter" idx="12"/>
          </p:nvPr>
        </p:nvSpPr>
        <p:spPr/>
        <p:txBody>
          <a:bodyPr/>
          <a:lstStyle/>
          <a:p>
            <a:fld id="{A783C381-2822-4F05-8A88-66F73725CF2D}" type="slidenum">
              <a:rPr kumimoji="1" lang="ja-JP" altLang="en-US" smtClean="0"/>
              <a:t>74</a:t>
            </a:fld>
            <a:endParaRPr kumimoji="1" lang="ja-JP" altLang="en-US"/>
          </a:p>
        </p:txBody>
      </p:sp>
      <p:sp>
        <p:nvSpPr>
          <p:cNvPr id="5" name="テキスト ボックス 4">
            <a:extLst>
              <a:ext uri="{FF2B5EF4-FFF2-40B4-BE49-F238E27FC236}">
                <a16:creationId xmlns:a16="http://schemas.microsoft.com/office/drawing/2014/main" id="{C31B1C4A-D412-4D12-9AF7-1864B758E1EC}"/>
              </a:ext>
            </a:extLst>
          </p:cNvPr>
          <p:cNvSpPr txBox="1"/>
          <p:nvPr/>
        </p:nvSpPr>
        <p:spPr>
          <a:xfrm>
            <a:off x="10768518" y="169054"/>
            <a:ext cx="1307547" cy="451021"/>
          </a:xfrm>
          <a:prstGeom prst="rect">
            <a:avLst/>
          </a:prstGeom>
          <a:solidFill>
            <a:schemeClr val="accent6"/>
          </a:solidFill>
        </p:spPr>
        <p:txBody>
          <a:bodyPr wrap="square" rtlCol="0">
            <a:spAutoFit/>
          </a:bodyPr>
          <a:lstStyle/>
          <a:p>
            <a:pPr>
              <a:lnSpc>
                <a:spcPts val="3200"/>
              </a:lnSpc>
            </a:pPr>
            <a:r>
              <a:rPr kumimoji="1" lang="ja-JP" altLang="en-US" sz="2000" dirty="0">
                <a:solidFill>
                  <a:schemeClr val="bg1"/>
                </a:solidFill>
                <a:latin typeface="Meiryo UI" panose="020B0604030504040204" pitchFamily="50" charset="-128"/>
                <a:ea typeface="Meiryo UI" panose="020B0604030504040204" pitchFamily="50" charset="-128"/>
              </a:rPr>
              <a:t>リーディング</a:t>
            </a:r>
            <a:endParaRPr kumimoji="1" lang="en-US" altLang="ja-JP" sz="2000" dirty="0">
              <a:solidFill>
                <a:schemeClr val="bg1"/>
              </a:solidFill>
              <a:latin typeface="Meiryo UI" panose="020B0604030504040204" pitchFamily="50" charset="-128"/>
              <a:ea typeface="Meiryo UI" panose="020B0604030504040204" pitchFamily="50" charset="-128"/>
            </a:endParaRPr>
          </a:p>
        </p:txBody>
      </p:sp>
      <p:sp>
        <p:nvSpPr>
          <p:cNvPr id="6" name="テキスト ボックス 5">
            <a:extLst>
              <a:ext uri="{FF2B5EF4-FFF2-40B4-BE49-F238E27FC236}">
                <a16:creationId xmlns:a16="http://schemas.microsoft.com/office/drawing/2014/main" id="{54FE5644-8C50-4522-BF08-4E30A52993F5}"/>
              </a:ext>
            </a:extLst>
          </p:cNvPr>
          <p:cNvSpPr txBox="1"/>
          <p:nvPr/>
        </p:nvSpPr>
        <p:spPr>
          <a:xfrm>
            <a:off x="544747" y="1021515"/>
            <a:ext cx="6352164" cy="5170646"/>
          </a:xfrm>
          <a:prstGeom prst="rect">
            <a:avLst/>
          </a:prstGeom>
          <a:solidFill>
            <a:schemeClr val="accent3">
              <a:lumMod val="20000"/>
              <a:lumOff val="80000"/>
            </a:schemeClr>
          </a:solidFill>
        </p:spPr>
        <p:txBody>
          <a:bodyPr wrap="square" bIns="0" rtlCol="0">
            <a:spAutoFit/>
          </a:bodyPr>
          <a:lstStyle/>
          <a:p>
            <a:r>
              <a:rPr lang="en-US" altLang="ja-JP" sz="900" b="0" dirty="0">
                <a:solidFill>
                  <a:schemeClr val="bg1">
                    <a:lumMod val="65000"/>
                  </a:schemeClr>
                </a:solidFill>
                <a:effectLst/>
                <a:latin typeface="Consolas" panose="020B0609020204030204" pitchFamily="49" charset="0"/>
              </a:rPr>
              <a:t>import React, { </a:t>
            </a:r>
            <a:r>
              <a:rPr lang="en-US" altLang="ja-JP" sz="900" b="0" dirty="0" err="1">
                <a:solidFill>
                  <a:schemeClr val="bg1">
                    <a:lumMod val="65000"/>
                  </a:schemeClr>
                </a:solidFill>
                <a:effectLst/>
                <a:latin typeface="Consolas" panose="020B0609020204030204" pitchFamily="49" charset="0"/>
              </a:rPr>
              <a:t>useContext</a:t>
            </a:r>
            <a:r>
              <a:rPr lang="en-US" altLang="ja-JP" sz="900" b="0" dirty="0">
                <a:solidFill>
                  <a:schemeClr val="bg1">
                    <a:lumMod val="65000"/>
                  </a:schemeClr>
                </a:solidFill>
                <a:effectLst/>
                <a:latin typeface="Consolas" panose="020B0609020204030204" pitchFamily="49" charset="0"/>
              </a:rPr>
              <a:t>, </a:t>
            </a:r>
            <a:r>
              <a:rPr lang="en-US" altLang="ja-JP" sz="900" b="0" dirty="0" err="1">
                <a:solidFill>
                  <a:schemeClr val="bg1">
                    <a:lumMod val="65000"/>
                  </a:schemeClr>
                </a:solidFill>
                <a:effectLst/>
                <a:latin typeface="Consolas" panose="020B0609020204030204" pitchFamily="49" charset="0"/>
              </a:rPr>
              <a:t>useState</a:t>
            </a:r>
            <a:r>
              <a:rPr lang="en-US" altLang="ja-JP" sz="900" b="0" dirty="0">
                <a:solidFill>
                  <a:schemeClr val="bg1">
                    <a:lumMod val="65000"/>
                  </a:schemeClr>
                </a:solidFill>
                <a:effectLst/>
                <a:latin typeface="Consolas" panose="020B0609020204030204" pitchFamily="49" charset="0"/>
              </a:rPr>
              <a:t> } from 'react';</a:t>
            </a:r>
          </a:p>
          <a:p>
            <a:r>
              <a:rPr lang="en-US" altLang="ja-JP" sz="900" b="0" dirty="0">
                <a:solidFill>
                  <a:schemeClr val="bg1">
                    <a:lumMod val="65000"/>
                  </a:schemeClr>
                </a:solidFill>
                <a:effectLst/>
                <a:latin typeface="Consolas" panose="020B0609020204030204" pitchFamily="49" charset="0"/>
              </a:rPr>
              <a:t>import { </a:t>
            </a:r>
            <a:r>
              <a:rPr lang="en-US" altLang="ja-JP" sz="900" b="0" dirty="0" err="1">
                <a:solidFill>
                  <a:schemeClr val="bg1">
                    <a:lumMod val="65000"/>
                  </a:schemeClr>
                </a:solidFill>
                <a:effectLst/>
                <a:latin typeface="Consolas" panose="020B0609020204030204" pitchFamily="49" charset="0"/>
              </a:rPr>
              <a:t>BackendService</a:t>
            </a:r>
            <a:r>
              <a:rPr lang="en-US" altLang="ja-JP" sz="900" b="0" dirty="0">
                <a:solidFill>
                  <a:schemeClr val="bg1">
                    <a:lumMod val="65000"/>
                  </a:schemeClr>
                </a:solidFill>
                <a:effectLst/>
                <a:latin typeface="Consolas" panose="020B0609020204030204" pitchFamily="49" charset="0"/>
              </a:rPr>
              <a:t> } from '../backend/</a:t>
            </a:r>
            <a:r>
              <a:rPr lang="en-US" altLang="ja-JP" sz="900" b="0" dirty="0" err="1">
                <a:solidFill>
                  <a:schemeClr val="bg1">
                    <a:lumMod val="65000"/>
                  </a:schemeClr>
                </a:solidFill>
                <a:effectLst/>
                <a:latin typeface="Consolas" panose="020B0609020204030204" pitchFamily="49" charset="0"/>
              </a:rPr>
              <a:t>BackendService</a:t>
            </a:r>
            <a:r>
              <a:rPr lang="en-US" altLang="ja-JP" sz="900" b="0" dirty="0">
                <a:solidFill>
                  <a:schemeClr val="bg1">
                    <a:lumMod val="65000"/>
                  </a:schemeClr>
                </a:solidFill>
                <a:effectLst/>
                <a:latin typeface="Consolas" panose="020B0609020204030204" pitchFamily="49" charset="0"/>
              </a:rPr>
              <a:t>';</a:t>
            </a:r>
          </a:p>
          <a:p>
            <a:br>
              <a:rPr lang="en-US" altLang="ja-JP" sz="900" b="0" dirty="0">
                <a:solidFill>
                  <a:srgbClr val="1A1A1A"/>
                </a:solidFill>
                <a:effectLst/>
                <a:latin typeface="Consolas" panose="020B0609020204030204" pitchFamily="49" charset="0"/>
              </a:rPr>
            </a:br>
            <a:r>
              <a:rPr lang="en-US" altLang="ja-JP" sz="900" b="0" dirty="0">
                <a:solidFill>
                  <a:srgbClr val="A56416"/>
                </a:solidFill>
                <a:effectLst/>
                <a:latin typeface="Consolas" panose="020B0609020204030204" pitchFamily="49" charset="0"/>
              </a:rPr>
              <a:t>export</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class</a:t>
            </a:r>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AccountConflictError</a:t>
            </a:r>
            <a:r>
              <a:rPr lang="en-US" altLang="ja-JP" sz="900" b="0" dirty="0">
                <a:solidFill>
                  <a:srgbClr val="1A1A1A"/>
                </a:solidFill>
                <a:effectLst/>
                <a:latin typeface="Consolas" panose="020B0609020204030204" pitchFamily="49" charset="0"/>
              </a:rPr>
              <a:t> { }</a:t>
            </a:r>
          </a:p>
          <a:p>
            <a:br>
              <a:rPr lang="en-US" altLang="ja-JP" sz="900" b="0" dirty="0">
                <a:solidFill>
                  <a:srgbClr val="1A1A1A"/>
                </a:solidFill>
                <a:effectLst/>
                <a:latin typeface="Consolas" panose="020B0609020204030204" pitchFamily="49" charset="0"/>
              </a:rPr>
            </a:br>
            <a:r>
              <a:rPr lang="en-US" altLang="ja-JP" sz="900" b="0" dirty="0">
                <a:solidFill>
                  <a:srgbClr val="A56416"/>
                </a:solidFill>
                <a:effectLst/>
                <a:latin typeface="Consolas" panose="020B0609020204030204" pitchFamily="49" charset="0"/>
              </a:rPr>
              <a:t>export</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class</a:t>
            </a:r>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AuthenticationFailedError</a:t>
            </a:r>
            <a:r>
              <a:rPr lang="en-US" altLang="ja-JP" sz="900" b="0" dirty="0">
                <a:solidFill>
                  <a:srgbClr val="1A1A1A"/>
                </a:solidFill>
                <a:effectLst/>
                <a:latin typeface="Consolas" panose="020B0609020204030204" pitchFamily="49" charset="0"/>
              </a:rPr>
              <a:t> { }</a:t>
            </a:r>
          </a:p>
          <a:p>
            <a:br>
              <a:rPr lang="en-US" altLang="ja-JP" sz="900" b="0" dirty="0">
                <a:solidFill>
                  <a:srgbClr val="1A1A1A"/>
                </a:solidFill>
                <a:effectLst/>
                <a:latin typeface="Consolas" panose="020B0609020204030204" pitchFamily="49" charset="0"/>
              </a:rPr>
            </a:br>
            <a:r>
              <a:rPr lang="en-US" altLang="ja-JP" sz="900" b="0" dirty="0">
                <a:solidFill>
                  <a:srgbClr val="A56416"/>
                </a:solidFill>
                <a:effectLst/>
                <a:latin typeface="Consolas" panose="020B0609020204030204" pitchFamily="49" charset="0"/>
              </a:rPr>
              <a:t>interface</a:t>
            </a:r>
            <a:r>
              <a:rPr lang="en-US" altLang="ja-JP" sz="900" b="0" dirty="0">
                <a:solidFill>
                  <a:srgbClr val="1A1A1A"/>
                </a:solidFill>
                <a:effectLst/>
                <a:latin typeface="Consolas" panose="020B0609020204030204" pitchFamily="49" charset="0"/>
              </a:rPr>
              <a:t> </a:t>
            </a:r>
            <a:r>
              <a:rPr lang="en-US" altLang="ja-JP" sz="900" b="0" dirty="0" err="1">
                <a:solidFill>
                  <a:srgbClr val="A56416"/>
                </a:solidFill>
                <a:effectLst/>
                <a:latin typeface="Consolas" panose="020B0609020204030204" pitchFamily="49" charset="0"/>
              </a:rPr>
              <a:t>ContextValueType</a:t>
            </a:r>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  </a:t>
            </a:r>
            <a:r>
              <a:rPr lang="en-US" altLang="ja-JP" sz="900" b="0" dirty="0">
                <a:solidFill>
                  <a:srgbClr val="C94824"/>
                </a:solidFill>
                <a:effectLst/>
                <a:latin typeface="Consolas" panose="020B0609020204030204" pitchFamily="49" charset="0"/>
              </a:rPr>
              <a:t>signup</a:t>
            </a:r>
            <a:r>
              <a:rPr lang="en-US" altLang="ja-JP" sz="900" b="0" dirty="0">
                <a:solidFill>
                  <a:srgbClr val="A56416"/>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 </a:t>
            </a:r>
            <a:r>
              <a:rPr lang="en-US" altLang="ja-JP" sz="900" b="0" dirty="0">
                <a:solidFill>
                  <a:srgbClr val="1A1A1A"/>
                </a:solidFill>
                <a:effectLst/>
                <a:latin typeface="Consolas" panose="020B0609020204030204" pitchFamily="49" charset="0"/>
              </a:rPr>
              <a:t>(</a:t>
            </a:r>
            <a:r>
              <a:rPr lang="en-US" altLang="ja-JP" sz="900" b="0" dirty="0" err="1">
                <a:solidFill>
                  <a:srgbClr val="3778B7"/>
                </a:solidFill>
                <a:effectLst/>
                <a:latin typeface="Consolas" panose="020B0609020204030204" pitchFamily="49" charset="0"/>
              </a:rPr>
              <a:t>userName</a:t>
            </a:r>
            <a:r>
              <a:rPr lang="en-US" altLang="ja-JP" sz="900" b="0" dirty="0">
                <a:solidFill>
                  <a:srgbClr val="A56416"/>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 string</a:t>
            </a:r>
            <a:r>
              <a:rPr lang="en-US" altLang="ja-JP" sz="900" b="0" dirty="0">
                <a:solidFill>
                  <a:srgbClr val="1A1A1A"/>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password</a:t>
            </a:r>
            <a:r>
              <a:rPr lang="en-US" altLang="ja-JP" sz="900" b="0" dirty="0">
                <a:solidFill>
                  <a:srgbClr val="A56416"/>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 string</a:t>
            </a:r>
            <a:r>
              <a:rPr lang="en-US" altLang="ja-JP" sz="900" b="0" dirty="0">
                <a:solidFill>
                  <a:srgbClr val="1A1A1A"/>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=&gt;</a:t>
            </a:r>
            <a:r>
              <a:rPr lang="en-US" altLang="ja-JP" sz="900" b="0" dirty="0">
                <a:solidFill>
                  <a:srgbClr val="428226"/>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Promise</a:t>
            </a:r>
            <a:r>
              <a:rPr lang="en-US" altLang="ja-JP" sz="900" b="0" dirty="0">
                <a:solidFill>
                  <a:srgbClr val="1A1A1A"/>
                </a:solidFill>
                <a:effectLst/>
                <a:latin typeface="Consolas" panose="020B0609020204030204" pitchFamily="49" charset="0"/>
              </a:rPr>
              <a:t>&lt;</a:t>
            </a:r>
            <a:r>
              <a:rPr lang="en-US" altLang="ja-JP" sz="900" b="0" dirty="0">
                <a:solidFill>
                  <a:srgbClr val="428226"/>
                </a:solidFill>
                <a:effectLst/>
                <a:latin typeface="Consolas" panose="020B0609020204030204" pitchFamily="49" charset="0"/>
              </a:rPr>
              <a:t>void </a:t>
            </a:r>
            <a:r>
              <a:rPr lang="en-US" altLang="ja-JP" sz="900" b="0" dirty="0">
                <a:solidFill>
                  <a:srgbClr val="A56416"/>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 </a:t>
            </a:r>
            <a:r>
              <a:rPr lang="en-US" altLang="ja-JP" sz="900" b="0" dirty="0" err="1">
                <a:solidFill>
                  <a:srgbClr val="A56416"/>
                </a:solidFill>
                <a:effectLst/>
                <a:latin typeface="Consolas" panose="020B0609020204030204" pitchFamily="49" charset="0"/>
              </a:rPr>
              <a:t>AccountConflictError</a:t>
            </a:r>
            <a:r>
              <a:rPr lang="en-US" altLang="ja-JP" sz="900" b="0" dirty="0">
                <a:solidFill>
                  <a:srgbClr val="1A1A1A"/>
                </a:solidFill>
                <a:effectLst/>
                <a:latin typeface="Consolas" panose="020B0609020204030204" pitchFamily="49" charset="0"/>
              </a:rPr>
              <a:t>&gt;,</a:t>
            </a:r>
          </a:p>
          <a:p>
            <a:r>
              <a:rPr lang="en-US" altLang="ja-JP" sz="900" b="0" dirty="0">
                <a:solidFill>
                  <a:srgbClr val="1A1A1A"/>
                </a:solidFill>
                <a:effectLst/>
                <a:latin typeface="Consolas" panose="020B0609020204030204" pitchFamily="49" charset="0"/>
              </a:rPr>
              <a:t>  </a:t>
            </a:r>
            <a:r>
              <a:rPr lang="en-US" altLang="ja-JP" sz="900" b="0" dirty="0">
                <a:solidFill>
                  <a:srgbClr val="C94824"/>
                </a:solidFill>
                <a:effectLst/>
                <a:latin typeface="Consolas" panose="020B0609020204030204" pitchFamily="49" charset="0"/>
              </a:rPr>
              <a:t>login</a:t>
            </a:r>
            <a:r>
              <a:rPr lang="en-US" altLang="ja-JP" sz="900" b="0" dirty="0">
                <a:solidFill>
                  <a:srgbClr val="A56416"/>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 </a:t>
            </a:r>
            <a:r>
              <a:rPr lang="en-US" altLang="ja-JP" sz="900" b="0" dirty="0">
                <a:solidFill>
                  <a:srgbClr val="1A1A1A"/>
                </a:solidFill>
                <a:effectLst/>
                <a:latin typeface="Consolas" panose="020B0609020204030204" pitchFamily="49" charset="0"/>
              </a:rPr>
              <a:t>(</a:t>
            </a:r>
            <a:r>
              <a:rPr lang="en-US" altLang="ja-JP" sz="900" b="0" dirty="0" err="1">
                <a:solidFill>
                  <a:srgbClr val="3778B7"/>
                </a:solidFill>
                <a:effectLst/>
                <a:latin typeface="Consolas" panose="020B0609020204030204" pitchFamily="49" charset="0"/>
              </a:rPr>
              <a:t>userName</a:t>
            </a:r>
            <a:r>
              <a:rPr lang="en-US" altLang="ja-JP" sz="900" b="0" dirty="0">
                <a:solidFill>
                  <a:srgbClr val="A56416"/>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 string</a:t>
            </a:r>
            <a:r>
              <a:rPr lang="en-US" altLang="ja-JP" sz="900" b="0" dirty="0">
                <a:solidFill>
                  <a:srgbClr val="1A1A1A"/>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password</a:t>
            </a:r>
            <a:r>
              <a:rPr lang="en-US" altLang="ja-JP" sz="900" b="0" dirty="0">
                <a:solidFill>
                  <a:srgbClr val="A56416"/>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 string</a:t>
            </a:r>
            <a:r>
              <a:rPr lang="en-US" altLang="ja-JP" sz="900" b="0" dirty="0">
                <a:solidFill>
                  <a:srgbClr val="1A1A1A"/>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=&gt;</a:t>
            </a:r>
            <a:r>
              <a:rPr lang="en-US" altLang="ja-JP" sz="900" b="0" dirty="0">
                <a:solidFill>
                  <a:srgbClr val="428226"/>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Promise</a:t>
            </a:r>
            <a:r>
              <a:rPr lang="en-US" altLang="ja-JP" sz="900" b="0" dirty="0">
                <a:solidFill>
                  <a:srgbClr val="1A1A1A"/>
                </a:solidFill>
                <a:effectLst/>
                <a:latin typeface="Consolas" panose="020B0609020204030204" pitchFamily="49" charset="0"/>
              </a:rPr>
              <a:t>&lt;</a:t>
            </a:r>
            <a:r>
              <a:rPr lang="en-US" altLang="ja-JP" sz="900" b="0" dirty="0">
                <a:solidFill>
                  <a:srgbClr val="428226"/>
                </a:solidFill>
                <a:effectLst/>
                <a:latin typeface="Consolas" panose="020B0609020204030204" pitchFamily="49" charset="0"/>
              </a:rPr>
              <a:t>void </a:t>
            </a:r>
            <a:r>
              <a:rPr lang="en-US" altLang="ja-JP" sz="900" b="0" dirty="0">
                <a:solidFill>
                  <a:srgbClr val="A56416"/>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 </a:t>
            </a:r>
            <a:r>
              <a:rPr lang="en-US" altLang="ja-JP" sz="900" b="0" dirty="0" err="1">
                <a:solidFill>
                  <a:srgbClr val="A56416"/>
                </a:solidFill>
                <a:effectLst/>
                <a:latin typeface="Consolas" panose="020B0609020204030204" pitchFamily="49" charset="0"/>
              </a:rPr>
              <a:t>AuthenticationFailedError</a:t>
            </a:r>
            <a:r>
              <a:rPr lang="en-US" altLang="ja-JP" sz="900" b="0" dirty="0">
                <a:solidFill>
                  <a:srgbClr val="1A1A1A"/>
                </a:solidFill>
                <a:effectLst/>
                <a:latin typeface="Consolas" panose="020B0609020204030204" pitchFamily="49" charset="0"/>
              </a:rPr>
              <a:t>&gt;,</a:t>
            </a:r>
          </a:p>
          <a:p>
            <a:r>
              <a:rPr lang="en-US" altLang="ja-JP" sz="900" b="0" dirty="0">
                <a:solidFill>
                  <a:srgbClr val="1A1A1A"/>
                </a:solidFill>
                <a:effectLst/>
                <a:latin typeface="Consolas" panose="020B0609020204030204" pitchFamily="49" charset="0"/>
              </a:rPr>
              <a:t>  </a:t>
            </a:r>
            <a:r>
              <a:rPr lang="en-US" altLang="ja-JP" sz="900" b="0" dirty="0">
                <a:solidFill>
                  <a:srgbClr val="C94824"/>
                </a:solidFill>
                <a:effectLst/>
                <a:latin typeface="Consolas" panose="020B0609020204030204" pitchFamily="49" charset="0"/>
              </a:rPr>
              <a:t>logout</a:t>
            </a:r>
            <a:r>
              <a:rPr lang="en-US" altLang="ja-JP" sz="900" b="0" dirty="0">
                <a:solidFill>
                  <a:srgbClr val="A56416"/>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 </a:t>
            </a:r>
            <a:r>
              <a:rPr lang="en-US" altLang="ja-JP" sz="900" b="0" dirty="0">
                <a:solidFill>
                  <a:srgbClr val="1A1A1A"/>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=&gt;</a:t>
            </a:r>
            <a:r>
              <a:rPr lang="en-US" altLang="ja-JP" sz="900" b="0" dirty="0">
                <a:solidFill>
                  <a:srgbClr val="428226"/>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Promise</a:t>
            </a:r>
            <a:r>
              <a:rPr lang="en-US" altLang="ja-JP" sz="900" b="0" dirty="0">
                <a:solidFill>
                  <a:srgbClr val="1A1A1A"/>
                </a:solidFill>
                <a:effectLst/>
                <a:latin typeface="Consolas" panose="020B0609020204030204" pitchFamily="49" charset="0"/>
              </a:rPr>
              <a:t>&lt;</a:t>
            </a:r>
            <a:r>
              <a:rPr lang="en-US" altLang="ja-JP" sz="900" b="0" dirty="0">
                <a:solidFill>
                  <a:srgbClr val="428226"/>
                </a:solidFill>
                <a:effectLst/>
                <a:latin typeface="Consolas" panose="020B0609020204030204" pitchFamily="49" charset="0"/>
              </a:rPr>
              <a:t>void</a:t>
            </a:r>
            <a:r>
              <a:rPr lang="en-US" altLang="ja-JP" sz="900" b="0" dirty="0">
                <a:solidFill>
                  <a:srgbClr val="1A1A1A"/>
                </a:solidFill>
                <a:effectLst/>
                <a:latin typeface="Consolas" panose="020B0609020204030204" pitchFamily="49" charset="0"/>
              </a:rPr>
              <a:t>&gt;,</a:t>
            </a:r>
          </a:p>
          <a:p>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userName</a:t>
            </a:r>
            <a:r>
              <a:rPr lang="en-US" altLang="ja-JP" sz="900" b="0" dirty="0">
                <a:solidFill>
                  <a:srgbClr val="A56416"/>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 string</a:t>
            </a:r>
            <a:endParaRPr lang="en-US" altLang="ja-JP" sz="900" b="0" dirty="0">
              <a:solidFill>
                <a:srgbClr val="1A1A1A"/>
              </a:solidFill>
              <a:effectLst/>
              <a:latin typeface="Consolas" panose="020B0609020204030204" pitchFamily="49" charset="0"/>
            </a:endParaRPr>
          </a:p>
          <a:p>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isLoggedIn</a:t>
            </a:r>
            <a:r>
              <a:rPr lang="en-US" altLang="ja-JP" sz="900" b="0" dirty="0">
                <a:solidFill>
                  <a:srgbClr val="A56416"/>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 </a:t>
            </a:r>
            <a:r>
              <a:rPr lang="en-US" altLang="ja-JP" sz="900" b="0" dirty="0" err="1">
                <a:solidFill>
                  <a:srgbClr val="428226"/>
                </a:solidFill>
                <a:effectLst/>
                <a:latin typeface="Consolas" panose="020B0609020204030204" pitchFamily="49" charset="0"/>
              </a:rPr>
              <a:t>boolean</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a:t>
            </a:r>
          </a:p>
          <a:p>
            <a:br>
              <a:rPr lang="en-US" altLang="ja-JP" sz="900" b="0" dirty="0">
                <a:solidFill>
                  <a:srgbClr val="1A1A1A"/>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export const </a:t>
            </a:r>
            <a:r>
              <a:rPr lang="en-US" altLang="ja-JP" sz="900" b="0" dirty="0" err="1">
                <a:solidFill>
                  <a:schemeClr val="bg1">
                    <a:lumMod val="65000"/>
                  </a:schemeClr>
                </a:solidFill>
                <a:effectLst/>
                <a:latin typeface="Consolas" panose="020B0609020204030204" pitchFamily="49" charset="0"/>
              </a:rPr>
              <a:t>UserContext</a:t>
            </a:r>
            <a:r>
              <a:rPr lang="en-US" altLang="ja-JP" sz="900" b="0" dirty="0">
                <a:solidFill>
                  <a:schemeClr val="bg1">
                    <a:lumMod val="65000"/>
                  </a:schemeClr>
                </a:solidFill>
                <a:effectLst/>
                <a:latin typeface="Consolas" panose="020B0609020204030204" pitchFamily="49" charset="0"/>
              </a:rPr>
              <a:t> = </a:t>
            </a:r>
            <a:r>
              <a:rPr lang="en-US" altLang="ja-JP" sz="900" b="0" dirty="0" err="1">
                <a:solidFill>
                  <a:schemeClr val="bg1">
                    <a:lumMod val="65000"/>
                  </a:schemeClr>
                </a:solidFill>
                <a:effectLst/>
                <a:latin typeface="Consolas" panose="020B0609020204030204" pitchFamily="49" charset="0"/>
              </a:rPr>
              <a:t>React.createContext</a:t>
            </a:r>
            <a:r>
              <a:rPr lang="en-US" altLang="ja-JP" sz="900" b="0" dirty="0">
                <a:solidFill>
                  <a:schemeClr val="bg1">
                    <a:lumMod val="65000"/>
                  </a:schemeClr>
                </a:solidFill>
                <a:effectLst/>
                <a:latin typeface="Consolas" panose="020B0609020204030204" pitchFamily="49" charset="0"/>
              </a:rPr>
              <a:t>&lt;</a:t>
            </a:r>
            <a:r>
              <a:rPr lang="en-US" altLang="ja-JP" sz="900" b="0" dirty="0" err="1">
                <a:solidFill>
                  <a:schemeClr val="bg1">
                    <a:lumMod val="65000"/>
                  </a:schemeClr>
                </a:solidFill>
                <a:effectLst/>
                <a:latin typeface="Consolas" panose="020B0609020204030204" pitchFamily="49" charset="0"/>
              </a:rPr>
              <a:t>ContextValueType</a:t>
            </a:r>
            <a:r>
              <a:rPr lang="en-US" altLang="ja-JP" sz="900" b="0" dirty="0">
                <a:solidFill>
                  <a:schemeClr val="bg1">
                    <a:lumMod val="65000"/>
                  </a:schemeClr>
                </a:solidFill>
                <a:effectLst/>
                <a:latin typeface="Consolas" panose="020B0609020204030204" pitchFamily="49" charset="0"/>
              </a:rPr>
              <a:t>&gt;({} as </a:t>
            </a:r>
            <a:r>
              <a:rPr lang="en-US" altLang="ja-JP" sz="900" b="0" dirty="0" err="1">
                <a:solidFill>
                  <a:schemeClr val="bg1">
                    <a:lumMod val="65000"/>
                  </a:schemeClr>
                </a:solidFill>
                <a:effectLst/>
                <a:latin typeface="Consolas" panose="020B0609020204030204" pitchFamily="49" charset="0"/>
              </a:rPr>
              <a:t>ContextValueType</a:t>
            </a:r>
            <a:r>
              <a:rPr lang="en-US" altLang="ja-JP" sz="900" b="0" dirty="0">
                <a:solidFill>
                  <a:schemeClr val="bg1">
                    <a:lumMod val="65000"/>
                  </a:schemeClr>
                </a:solidFill>
                <a:effectLst/>
                <a:latin typeface="Consolas" panose="020B0609020204030204" pitchFamily="49" charset="0"/>
              </a:rPr>
              <a:t>);</a:t>
            </a:r>
          </a:p>
          <a:p>
            <a:br>
              <a:rPr lang="en-US" altLang="ja-JP" sz="900" b="0" dirty="0">
                <a:solidFill>
                  <a:schemeClr val="bg1">
                    <a:lumMod val="65000"/>
                  </a:schemeClr>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export const </a:t>
            </a:r>
            <a:r>
              <a:rPr lang="en-US" altLang="ja-JP" sz="900" b="0" dirty="0" err="1">
                <a:solidFill>
                  <a:schemeClr val="bg1">
                    <a:lumMod val="65000"/>
                  </a:schemeClr>
                </a:solidFill>
                <a:effectLst/>
                <a:latin typeface="Consolas" panose="020B0609020204030204" pitchFamily="49" charset="0"/>
              </a:rPr>
              <a:t>useUserContext</a:t>
            </a:r>
            <a:r>
              <a:rPr lang="en-US" altLang="ja-JP" sz="900" b="0" dirty="0">
                <a:solidFill>
                  <a:schemeClr val="bg1">
                    <a:lumMod val="65000"/>
                  </a:schemeClr>
                </a:solidFill>
                <a:effectLst/>
                <a:latin typeface="Consolas" panose="020B0609020204030204" pitchFamily="49" charset="0"/>
              </a:rPr>
              <a:t> = () =&gt; </a:t>
            </a:r>
            <a:r>
              <a:rPr lang="en-US" altLang="ja-JP" sz="900" b="0" dirty="0" err="1">
                <a:solidFill>
                  <a:schemeClr val="bg1">
                    <a:lumMod val="65000"/>
                  </a:schemeClr>
                </a:solidFill>
                <a:effectLst/>
                <a:latin typeface="Consolas" panose="020B0609020204030204" pitchFamily="49" charset="0"/>
              </a:rPr>
              <a:t>useContext</a:t>
            </a:r>
            <a:r>
              <a:rPr lang="en-US" altLang="ja-JP" sz="900" b="0" dirty="0">
                <a:solidFill>
                  <a:schemeClr val="bg1">
                    <a:lumMod val="65000"/>
                  </a:schemeClr>
                </a:solidFill>
                <a:effectLst/>
                <a:latin typeface="Consolas" panose="020B0609020204030204" pitchFamily="49" charset="0"/>
              </a:rPr>
              <a:t>(</a:t>
            </a:r>
            <a:r>
              <a:rPr lang="en-US" altLang="ja-JP" sz="900" b="0" dirty="0" err="1">
                <a:solidFill>
                  <a:schemeClr val="bg1">
                    <a:lumMod val="65000"/>
                  </a:schemeClr>
                </a:solidFill>
                <a:effectLst/>
                <a:latin typeface="Consolas" panose="020B0609020204030204" pitchFamily="49" charset="0"/>
              </a:rPr>
              <a:t>UserContext</a:t>
            </a:r>
            <a:r>
              <a:rPr lang="en-US" altLang="ja-JP" sz="900" b="0" dirty="0">
                <a:solidFill>
                  <a:schemeClr val="bg1">
                    <a:lumMod val="65000"/>
                  </a:schemeClr>
                </a:solidFill>
                <a:effectLst/>
                <a:latin typeface="Consolas" panose="020B0609020204030204" pitchFamily="49" charset="0"/>
              </a:rPr>
              <a:t>);</a:t>
            </a:r>
          </a:p>
          <a:p>
            <a:br>
              <a:rPr lang="en-US" altLang="ja-JP" sz="900" b="0" dirty="0">
                <a:solidFill>
                  <a:schemeClr val="bg1">
                    <a:lumMod val="65000"/>
                  </a:schemeClr>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export const </a:t>
            </a:r>
            <a:r>
              <a:rPr lang="en-US" altLang="ja-JP" sz="900" b="0" dirty="0" err="1">
                <a:solidFill>
                  <a:schemeClr val="bg1">
                    <a:lumMod val="65000"/>
                  </a:schemeClr>
                </a:solidFill>
                <a:effectLst/>
                <a:latin typeface="Consolas" panose="020B0609020204030204" pitchFamily="49" charset="0"/>
              </a:rPr>
              <a:t>UserContextProvider</a:t>
            </a:r>
            <a:r>
              <a:rPr lang="en-US" altLang="ja-JP" sz="900" b="0" dirty="0">
                <a:solidFill>
                  <a:schemeClr val="bg1">
                    <a:lumMod val="65000"/>
                  </a:schemeClr>
                </a:solidFill>
                <a:effectLst/>
                <a:latin typeface="Consolas" panose="020B0609020204030204" pitchFamily="49" charset="0"/>
              </a:rPr>
              <a:t>: </a:t>
            </a:r>
            <a:r>
              <a:rPr lang="en-US" altLang="ja-JP" sz="900" b="0" dirty="0" err="1">
                <a:solidFill>
                  <a:schemeClr val="bg1">
                    <a:lumMod val="65000"/>
                  </a:schemeClr>
                </a:solidFill>
                <a:effectLst/>
                <a:latin typeface="Consolas" panose="020B0609020204030204" pitchFamily="49" charset="0"/>
              </a:rPr>
              <a:t>React.FC</a:t>
            </a:r>
            <a:r>
              <a:rPr lang="en-US" altLang="ja-JP" sz="900" b="0" dirty="0">
                <a:solidFill>
                  <a:schemeClr val="bg1">
                    <a:lumMod val="65000"/>
                  </a:schemeClr>
                </a:solidFill>
                <a:effectLst/>
                <a:latin typeface="Consolas" panose="020B0609020204030204" pitchFamily="49" charset="0"/>
              </a:rPr>
              <a:t> = ({ children }) =&gt; {</a:t>
            </a:r>
          </a:p>
          <a:p>
            <a:endParaRPr lang="en-US" altLang="ja-JP" sz="900" b="0" dirty="0">
              <a:solidFill>
                <a:schemeClr val="bg1">
                  <a:lumMod val="65000"/>
                </a:schemeClr>
              </a:solidFill>
              <a:effectLst/>
              <a:latin typeface="Consolas" panose="020B0609020204030204" pitchFamily="49" charset="0"/>
            </a:endParaRPr>
          </a:p>
          <a:p>
            <a:r>
              <a:rPr lang="en-US" altLang="ja-JP" sz="900" b="0" dirty="0">
                <a:solidFill>
                  <a:schemeClr val="bg1">
                    <a:lumMod val="65000"/>
                  </a:schemeClr>
                </a:solidFill>
                <a:effectLst/>
                <a:latin typeface="Consolas" panose="020B0609020204030204" pitchFamily="49" charset="0"/>
              </a:rPr>
              <a:t>  const [</a:t>
            </a:r>
            <a:r>
              <a:rPr lang="en-US" altLang="ja-JP" sz="900" b="0" dirty="0" err="1">
                <a:solidFill>
                  <a:schemeClr val="bg1">
                    <a:lumMod val="65000"/>
                  </a:schemeClr>
                </a:solidFill>
                <a:effectLst/>
                <a:latin typeface="Consolas" panose="020B0609020204030204" pitchFamily="49" charset="0"/>
              </a:rPr>
              <a:t>userName</a:t>
            </a:r>
            <a:r>
              <a:rPr lang="en-US" altLang="ja-JP" sz="900" b="0" dirty="0">
                <a:solidFill>
                  <a:schemeClr val="bg1">
                    <a:lumMod val="65000"/>
                  </a:schemeClr>
                </a:solidFill>
                <a:effectLst/>
                <a:latin typeface="Consolas" panose="020B0609020204030204" pitchFamily="49" charset="0"/>
              </a:rPr>
              <a:t>, </a:t>
            </a:r>
            <a:r>
              <a:rPr lang="en-US" altLang="ja-JP" sz="900" b="0" dirty="0" err="1">
                <a:solidFill>
                  <a:schemeClr val="bg1">
                    <a:lumMod val="65000"/>
                  </a:schemeClr>
                </a:solidFill>
                <a:effectLst/>
                <a:latin typeface="Consolas" panose="020B0609020204030204" pitchFamily="49" charset="0"/>
              </a:rPr>
              <a:t>setUserName</a:t>
            </a:r>
            <a:r>
              <a:rPr lang="en-US" altLang="ja-JP" sz="900" b="0" dirty="0">
                <a:solidFill>
                  <a:schemeClr val="bg1">
                    <a:lumMod val="65000"/>
                  </a:schemeClr>
                </a:solidFill>
                <a:effectLst/>
                <a:latin typeface="Consolas" panose="020B0609020204030204" pitchFamily="49" charset="0"/>
              </a:rPr>
              <a:t>] = </a:t>
            </a:r>
            <a:r>
              <a:rPr lang="en-US" altLang="ja-JP" sz="900" b="0" dirty="0" err="1">
                <a:solidFill>
                  <a:schemeClr val="bg1">
                    <a:lumMod val="65000"/>
                  </a:schemeClr>
                </a:solidFill>
                <a:effectLst/>
                <a:latin typeface="Consolas" panose="020B0609020204030204" pitchFamily="49" charset="0"/>
              </a:rPr>
              <a:t>useState</a:t>
            </a:r>
            <a:r>
              <a:rPr lang="en-US" altLang="ja-JP" sz="900" b="0" dirty="0">
                <a:solidFill>
                  <a:schemeClr val="bg1">
                    <a:lumMod val="65000"/>
                  </a:schemeClr>
                </a:solidFill>
                <a:effectLst/>
                <a:latin typeface="Consolas" panose="020B0609020204030204" pitchFamily="49" charset="0"/>
              </a:rPr>
              <a:t>&lt;string&gt;('');</a:t>
            </a:r>
          </a:p>
          <a:p>
            <a:br>
              <a:rPr lang="en-US" altLang="ja-JP" sz="900" b="0" dirty="0">
                <a:solidFill>
                  <a:schemeClr val="bg1">
                    <a:lumMod val="65000"/>
                  </a:schemeClr>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  const </a:t>
            </a:r>
            <a:r>
              <a:rPr lang="en-US" altLang="ja-JP" sz="900" b="0" dirty="0" err="1">
                <a:solidFill>
                  <a:schemeClr val="bg1">
                    <a:lumMod val="65000"/>
                  </a:schemeClr>
                </a:solidFill>
                <a:effectLst/>
                <a:latin typeface="Consolas" panose="020B0609020204030204" pitchFamily="49" charset="0"/>
              </a:rPr>
              <a:t>contextValue</a:t>
            </a:r>
            <a:r>
              <a:rPr lang="en-US" altLang="ja-JP" sz="900" b="0" dirty="0">
                <a:solidFill>
                  <a:schemeClr val="bg1">
                    <a:lumMod val="65000"/>
                  </a:schemeClr>
                </a:solidFill>
                <a:effectLst/>
                <a:latin typeface="Consolas" panose="020B0609020204030204" pitchFamily="49" charset="0"/>
              </a:rPr>
              <a:t>: </a:t>
            </a:r>
            <a:r>
              <a:rPr lang="en-US" altLang="ja-JP" sz="900" b="0" dirty="0" err="1">
                <a:solidFill>
                  <a:schemeClr val="bg1">
                    <a:lumMod val="65000"/>
                  </a:schemeClr>
                </a:solidFill>
                <a:effectLst/>
                <a:latin typeface="Consolas" panose="020B0609020204030204" pitchFamily="49" charset="0"/>
              </a:rPr>
              <a:t>ContextValueType</a:t>
            </a:r>
            <a:r>
              <a:rPr lang="en-US" altLang="ja-JP" sz="900" b="0" dirty="0">
                <a:solidFill>
                  <a:schemeClr val="bg1">
                    <a:lumMod val="65000"/>
                  </a:schemeClr>
                </a:solidFill>
                <a:effectLst/>
                <a:latin typeface="Consolas" panose="020B0609020204030204" pitchFamily="49" charset="0"/>
              </a:rPr>
              <a:t> = {</a:t>
            </a:r>
          </a:p>
          <a:p>
            <a:r>
              <a:rPr lang="en-US" altLang="ja-JP" sz="900" b="0" dirty="0">
                <a:solidFill>
                  <a:schemeClr val="bg1">
                    <a:lumMod val="65000"/>
                  </a:schemeClr>
                </a:solidFill>
                <a:effectLst/>
                <a:latin typeface="Consolas" panose="020B0609020204030204" pitchFamily="49" charset="0"/>
              </a:rPr>
              <a:t>    signup: async (</a:t>
            </a:r>
            <a:r>
              <a:rPr lang="en-US" altLang="ja-JP" sz="900" b="0" dirty="0" err="1">
                <a:solidFill>
                  <a:schemeClr val="bg1">
                    <a:lumMod val="65000"/>
                  </a:schemeClr>
                </a:solidFill>
                <a:effectLst/>
                <a:latin typeface="Consolas" panose="020B0609020204030204" pitchFamily="49" charset="0"/>
              </a:rPr>
              <a:t>userName</a:t>
            </a:r>
            <a:r>
              <a:rPr lang="en-US" altLang="ja-JP" sz="900" b="0" dirty="0">
                <a:solidFill>
                  <a:schemeClr val="bg1">
                    <a:lumMod val="65000"/>
                  </a:schemeClr>
                </a:solidFill>
                <a:effectLst/>
                <a:latin typeface="Consolas" panose="020B0609020204030204" pitchFamily="49" charset="0"/>
              </a:rPr>
              <a:t>, password) =&gt; {</a:t>
            </a:r>
            <a:r>
              <a:rPr lang="ja-JP" altLang="en-US" sz="900" dirty="0">
                <a:solidFill>
                  <a:schemeClr val="bg1">
                    <a:lumMod val="65000"/>
                  </a:schemeClr>
                </a:solidFill>
                <a:latin typeface="Consolas" panose="020B0609020204030204" pitchFamily="49" charset="0"/>
              </a:rPr>
              <a:t> ・・・</a:t>
            </a:r>
            <a:r>
              <a:rPr lang="en-US" altLang="ja-JP" sz="900" b="0" dirty="0">
                <a:solidFill>
                  <a:schemeClr val="bg1">
                    <a:lumMod val="65000"/>
                  </a:schemeClr>
                </a:solidFill>
                <a:effectLst/>
                <a:latin typeface="Consolas" panose="020B0609020204030204" pitchFamily="49" charset="0"/>
              </a:rPr>
              <a:t> },</a:t>
            </a:r>
          </a:p>
          <a:p>
            <a:r>
              <a:rPr lang="en-US" altLang="ja-JP" sz="900" b="0" dirty="0">
                <a:solidFill>
                  <a:schemeClr val="bg1">
                    <a:lumMod val="65000"/>
                  </a:schemeClr>
                </a:solidFill>
                <a:effectLst/>
                <a:latin typeface="Consolas" panose="020B0609020204030204" pitchFamily="49" charset="0"/>
              </a:rPr>
              <a:t>    login: async (</a:t>
            </a:r>
            <a:r>
              <a:rPr lang="en-US" altLang="ja-JP" sz="900" b="0" dirty="0" err="1">
                <a:solidFill>
                  <a:schemeClr val="bg1">
                    <a:lumMod val="65000"/>
                  </a:schemeClr>
                </a:solidFill>
                <a:effectLst/>
                <a:latin typeface="Consolas" panose="020B0609020204030204" pitchFamily="49" charset="0"/>
              </a:rPr>
              <a:t>userName</a:t>
            </a:r>
            <a:r>
              <a:rPr lang="en-US" altLang="ja-JP" sz="900" b="0" dirty="0">
                <a:solidFill>
                  <a:schemeClr val="bg1">
                    <a:lumMod val="65000"/>
                  </a:schemeClr>
                </a:solidFill>
                <a:effectLst/>
                <a:latin typeface="Consolas" panose="020B0609020204030204" pitchFamily="49" charset="0"/>
              </a:rPr>
              <a:t>, password) =&gt; {</a:t>
            </a:r>
            <a:r>
              <a:rPr lang="ja-JP" altLang="en-US" sz="900" b="0" dirty="0">
                <a:solidFill>
                  <a:schemeClr val="bg1">
                    <a:lumMod val="65000"/>
                  </a:schemeClr>
                </a:solidFill>
                <a:effectLst/>
                <a:latin typeface="Consolas" panose="020B0609020204030204" pitchFamily="49" charset="0"/>
              </a:rPr>
              <a:t> ・・・</a:t>
            </a:r>
            <a:r>
              <a:rPr lang="en-US" altLang="ja-JP" sz="900" b="0" dirty="0">
                <a:solidFill>
                  <a:schemeClr val="bg1">
                    <a:lumMod val="65000"/>
                  </a:schemeClr>
                </a:solidFill>
                <a:effectLst/>
                <a:latin typeface="Consolas" panose="020B0609020204030204" pitchFamily="49" charset="0"/>
              </a:rPr>
              <a:t> },</a:t>
            </a:r>
          </a:p>
          <a:p>
            <a:r>
              <a:rPr lang="en-US" altLang="ja-JP" sz="900" b="0" dirty="0">
                <a:solidFill>
                  <a:schemeClr val="bg1">
                    <a:lumMod val="65000"/>
                  </a:schemeClr>
                </a:solidFill>
                <a:effectLst/>
                <a:latin typeface="Consolas" panose="020B0609020204030204" pitchFamily="49" charset="0"/>
              </a:rPr>
              <a:t>    logout: async () =&gt; {</a:t>
            </a:r>
            <a:r>
              <a:rPr lang="ja-JP" altLang="en-US" sz="900" dirty="0">
                <a:solidFill>
                  <a:schemeClr val="bg1">
                    <a:lumMod val="65000"/>
                  </a:schemeClr>
                </a:solidFill>
                <a:latin typeface="Consolas" panose="020B0609020204030204" pitchFamily="49" charset="0"/>
              </a:rPr>
              <a:t> ・・・ </a:t>
            </a:r>
            <a:r>
              <a:rPr lang="en-US" altLang="ja-JP" sz="900" b="0" dirty="0">
                <a:solidFill>
                  <a:schemeClr val="bg1">
                    <a:lumMod val="65000"/>
                  </a:schemeClr>
                </a:solidFill>
                <a:effectLst/>
                <a:latin typeface="Consolas" panose="020B0609020204030204" pitchFamily="49" charset="0"/>
              </a:rPr>
              <a:t>},</a:t>
            </a:r>
          </a:p>
          <a:p>
            <a:r>
              <a:rPr lang="en-US" altLang="ja-JP" sz="900" b="0" dirty="0">
                <a:solidFill>
                  <a:schemeClr val="bg1">
                    <a:lumMod val="65000"/>
                  </a:schemeClr>
                </a:solidFill>
                <a:effectLst/>
                <a:latin typeface="Consolas" panose="020B0609020204030204" pitchFamily="49" charset="0"/>
              </a:rPr>
              <a:t>    </a:t>
            </a:r>
            <a:r>
              <a:rPr lang="en-US" altLang="ja-JP" sz="900" b="0" dirty="0" err="1">
                <a:solidFill>
                  <a:schemeClr val="bg1">
                    <a:lumMod val="65000"/>
                  </a:schemeClr>
                </a:solidFill>
                <a:effectLst/>
                <a:latin typeface="Consolas" panose="020B0609020204030204" pitchFamily="49" charset="0"/>
              </a:rPr>
              <a:t>userName</a:t>
            </a:r>
            <a:r>
              <a:rPr lang="en-US" altLang="ja-JP" sz="900" b="0" dirty="0">
                <a:solidFill>
                  <a:schemeClr val="bg1">
                    <a:lumMod val="65000"/>
                  </a:schemeClr>
                </a:solidFill>
                <a:effectLst/>
                <a:latin typeface="Consolas" panose="020B0609020204030204" pitchFamily="49" charset="0"/>
              </a:rPr>
              <a:t>: </a:t>
            </a:r>
            <a:r>
              <a:rPr lang="en-US" altLang="ja-JP" sz="900" b="0" dirty="0" err="1">
                <a:solidFill>
                  <a:schemeClr val="bg1">
                    <a:lumMod val="65000"/>
                  </a:schemeClr>
                </a:solidFill>
                <a:effectLst/>
                <a:latin typeface="Consolas" panose="020B0609020204030204" pitchFamily="49" charset="0"/>
              </a:rPr>
              <a:t>userName</a:t>
            </a:r>
            <a:r>
              <a:rPr lang="en-US" altLang="ja-JP" sz="900" b="0" dirty="0">
                <a:solidFill>
                  <a:schemeClr val="bg1">
                    <a:lumMod val="65000"/>
                  </a:schemeClr>
                </a:solidFill>
                <a:effectLst/>
                <a:latin typeface="Consolas" panose="020B0609020204030204" pitchFamily="49" charset="0"/>
              </a:rPr>
              <a:t>,</a:t>
            </a:r>
          </a:p>
          <a:p>
            <a:r>
              <a:rPr lang="en-US" altLang="ja-JP" sz="900" b="0" dirty="0">
                <a:solidFill>
                  <a:schemeClr val="bg1">
                    <a:lumMod val="65000"/>
                  </a:schemeClr>
                </a:solidFill>
                <a:effectLst/>
                <a:latin typeface="Consolas" panose="020B0609020204030204" pitchFamily="49" charset="0"/>
              </a:rPr>
              <a:t>    </a:t>
            </a:r>
            <a:r>
              <a:rPr lang="en-US" altLang="ja-JP" sz="900" b="0" dirty="0" err="1">
                <a:solidFill>
                  <a:schemeClr val="bg1">
                    <a:lumMod val="65000"/>
                  </a:schemeClr>
                </a:solidFill>
                <a:effectLst/>
                <a:latin typeface="Consolas" panose="020B0609020204030204" pitchFamily="49" charset="0"/>
              </a:rPr>
              <a:t>isLoggedIn</a:t>
            </a:r>
            <a:r>
              <a:rPr lang="en-US" altLang="ja-JP" sz="900" b="0" dirty="0">
                <a:solidFill>
                  <a:schemeClr val="bg1">
                    <a:lumMod val="65000"/>
                  </a:schemeClr>
                </a:solidFill>
                <a:effectLst/>
                <a:latin typeface="Consolas" panose="020B0609020204030204" pitchFamily="49" charset="0"/>
              </a:rPr>
              <a:t>: </a:t>
            </a:r>
            <a:r>
              <a:rPr lang="en-US" altLang="ja-JP" sz="900" b="0" dirty="0" err="1">
                <a:solidFill>
                  <a:schemeClr val="bg1">
                    <a:lumMod val="65000"/>
                  </a:schemeClr>
                </a:solidFill>
                <a:effectLst/>
                <a:latin typeface="Consolas" panose="020B0609020204030204" pitchFamily="49" charset="0"/>
              </a:rPr>
              <a:t>userName</a:t>
            </a:r>
            <a:r>
              <a:rPr lang="en-US" altLang="ja-JP" sz="900" b="0" dirty="0">
                <a:solidFill>
                  <a:schemeClr val="bg1">
                    <a:lumMod val="65000"/>
                  </a:schemeClr>
                </a:solidFill>
                <a:effectLst/>
                <a:latin typeface="Consolas" panose="020B0609020204030204" pitchFamily="49" charset="0"/>
              </a:rPr>
              <a:t> !== ''</a:t>
            </a:r>
          </a:p>
          <a:p>
            <a:r>
              <a:rPr lang="en-US" altLang="ja-JP" sz="900" b="0" dirty="0">
                <a:solidFill>
                  <a:schemeClr val="bg1">
                    <a:lumMod val="65000"/>
                  </a:schemeClr>
                </a:solidFill>
                <a:effectLst/>
                <a:latin typeface="Consolas" panose="020B0609020204030204" pitchFamily="49" charset="0"/>
              </a:rPr>
              <a:t>  };</a:t>
            </a:r>
          </a:p>
          <a:p>
            <a:br>
              <a:rPr lang="en-US" altLang="ja-JP" sz="900" b="0" dirty="0">
                <a:solidFill>
                  <a:schemeClr val="bg1">
                    <a:lumMod val="65000"/>
                  </a:schemeClr>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  return (</a:t>
            </a:r>
          </a:p>
          <a:p>
            <a:r>
              <a:rPr lang="en-US" altLang="ja-JP" sz="900" b="0" dirty="0">
                <a:solidFill>
                  <a:schemeClr val="bg1">
                    <a:lumMod val="65000"/>
                  </a:schemeClr>
                </a:solidFill>
                <a:effectLst/>
                <a:latin typeface="Consolas" panose="020B0609020204030204" pitchFamily="49" charset="0"/>
              </a:rPr>
              <a:t>    &lt;</a:t>
            </a:r>
            <a:r>
              <a:rPr lang="en-US" altLang="ja-JP" sz="900" b="0" dirty="0" err="1">
                <a:solidFill>
                  <a:schemeClr val="bg1">
                    <a:lumMod val="65000"/>
                  </a:schemeClr>
                </a:solidFill>
                <a:effectLst/>
                <a:latin typeface="Consolas" panose="020B0609020204030204" pitchFamily="49" charset="0"/>
              </a:rPr>
              <a:t>UserContext.Provider</a:t>
            </a:r>
            <a:r>
              <a:rPr lang="en-US" altLang="ja-JP" sz="900" b="0" dirty="0">
                <a:solidFill>
                  <a:schemeClr val="bg1">
                    <a:lumMod val="65000"/>
                  </a:schemeClr>
                </a:solidFill>
                <a:effectLst/>
                <a:latin typeface="Consolas" panose="020B0609020204030204" pitchFamily="49" charset="0"/>
              </a:rPr>
              <a:t> value={</a:t>
            </a:r>
            <a:r>
              <a:rPr lang="en-US" altLang="ja-JP" sz="900" b="0" dirty="0" err="1">
                <a:solidFill>
                  <a:schemeClr val="bg1">
                    <a:lumMod val="65000"/>
                  </a:schemeClr>
                </a:solidFill>
                <a:effectLst/>
                <a:latin typeface="Consolas" panose="020B0609020204030204" pitchFamily="49" charset="0"/>
              </a:rPr>
              <a:t>contextValue</a:t>
            </a:r>
            <a:r>
              <a:rPr lang="en-US" altLang="ja-JP" sz="900" b="0" dirty="0">
                <a:solidFill>
                  <a:schemeClr val="bg1">
                    <a:lumMod val="65000"/>
                  </a:schemeClr>
                </a:solidFill>
                <a:effectLst/>
                <a:latin typeface="Consolas" panose="020B0609020204030204" pitchFamily="49" charset="0"/>
              </a:rPr>
              <a:t>}&gt;</a:t>
            </a:r>
          </a:p>
          <a:p>
            <a:r>
              <a:rPr lang="en-US" altLang="ja-JP" sz="900" b="0" dirty="0">
                <a:solidFill>
                  <a:schemeClr val="bg1">
                    <a:lumMod val="65000"/>
                  </a:schemeClr>
                </a:solidFill>
                <a:effectLst/>
                <a:latin typeface="Consolas" panose="020B0609020204030204" pitchFamily="49" charset="0"/>
              </a:rPr>
              <a:t>      {children}</a:t>
            </a:r>
          </a:p>
          <a:p>
            <a:r>
              <a:rPr lang="en-US" altLang="ja-JP" sz="900" b="0" dirty="0">
                <a:solidFill>
                  <a:schemeClr val="bg1">
                    <a:lumMod val="65000"/>
                  </a:schemeClr>
                </a:solidFill>
                <a:effectLst/>
                <a:latin typeface="Consolas" panose="020B0609020204030204" pitchFamily="49" charset="0"/>
              </a:rPr>
              <a:t>    &lt;/</a:t>
            </a:r>
            <a:r>
              <a:rPr lang="en-US" altLang="ja-JP" sz="900" b="0" dirty="0" err="1">
                <a:solidFill>
                  <a:schemeClr val="bg1">
                    <a:lumMod val="65000"/>
                  </a:schemeClr>
                </a:solidFill>
                <a:effectLst/>
                <a:latin typeface="Consolas" panose="020B0609020204030204" pitchFamily="49" charset="0"/>
              </a:rPr>
              <a:t>UserContext.Provider</a:t>
            </a:r>
            <a:r>
              <a:rPr lang="en-US" altLang="ja-JP" sz="900" b="0" dirty="0">
                <a:solidFill>
                  <a:schemeClr val="bg1">
                    <a:lumMod val="65000"/>
                  </a:schemeClr>
                </a:solidFill>
                <a:effectLst/>
                <a:latin typeface="Consolas" panose="020B0609020204030204" pitchFamily="49" charset="0"/>
              </a:rPr>
              <a:t>&gt;</a:t>
            </a:r>
          </a:p>
          <a:p>
            <a:r>
              <a:rPr lang="en-US" altLang="ja-JP" sz="900" b="0" dirty="0">
                <a:solidFill>
                  <a:schemeClr val="bg1">
                    <a:lumMod val="65000"/>
                  </a:schemeClr>
                </a:solidFill>
                <a:effectLst/>
                <a:latin typeface="Consolas" panose="020B0609020204030204" pitchFamily="49" charset="0"/>
              </a:rPr>
              <a:t>  );</a:t>
            </a:r>
          </a:p>
          <a:p>
            <a:r>
              <a:rPr lang="en-US" altLang="ja-JP" sz="900" b="0" dirty="0">
                <a:solidFill>
                  <a:schemeClr val="bg1">
                    <a:lumMod val="65000"/>
                  </a:schemeClr>
                </a:solidFill>
                <a:effectLst/>
                <a:latin typeface="Consolas" panose="020B0609020204030204" pitchFamily="49" charset="0"/>
              </a:rPr>
              <a:t>};</a:t>
            </a:r>
          </a:p>
        </p:txBody>
      </p:sp>
      <p:sp>
        <p:nvSpPr>
          <p:cNvPr id="14" name="テキスト ボックス 13">
            <a:extLst>
              <a:ext uri="{FF2B5EF4-FFF2-40B4-BE49-F238E27FC236}">
                <a16:creationId xmlns:a16="http://schemas.microsoft.com/office/drawing/2014/main" id="{F810A8C5-D595-463F-9B9E-D6DB35B6FBA8}"/>
              </a:ext>
            </a:extLst>
          </p:cNvPr>
          <p:cNvSpPr txBox="1"/>
          <p:nvPr/>
        </p:nvSpPr>
        <p:spPr>
          <a:xfrm>
            <a:off x="6675015" y="2031923"/>
            <a:ext cx="4803624" cy="979435"/>
          </a:xfrm>
          <a:prstGeom prst="rect">
            <a:avLst/>
          </a:prstGeom>
          <a:solidFill>
            <a:schemeClr val="accent4"/>
          </a:solidFill>
        </p:spPr>
        <p:txBody>
          <a:bodyPr wrap="square" rtlCol="0">
            <a:spAutoFit/>
          </a:bodyPr>
          <a:lstStyle/>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ユーザコンテクストのインタフェースを定義します。</a:t>
            </a: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ユーザ登録時の重複エラー、ログイン時の認証失敗エラーの際に返すクラスも定義します。</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69726231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err="1">
                <a:latin typeface="Meiryo UI" panose="020B0604030504040204" pitchFamily="50" charset="-128"/>
                <a:ea typeface="Meiryo UI" panose="020B0604030504040204" pitchFamily="50" charset="-128"/>
              </a:rPr>
              <a:t>UserContext.tsx</a:t>
            </a:r>
            <a:endParaRPr kumimoji="1" lang="ja-JP" altLang="en-US" sz="2800" b="1" dirty="0">
              <a:latin typeface="Meiryo UI" panose="020B0604030504040204" pitchFamily="50" charset="-128"/>
              <a:ea typeface="Meiryo UI" panose="020B0604030504040204" pitchFamily="50" charset="-128"/>
            </a:endParaRPr>
          </a:p>
        </p:txBody>
      </p:sp>
      <p:sp>
        <p:nvSpPr>
          <p:cNvPr id="4" name="スライド番号プレースホルダー 3">
            <a:extLst>
              <a:ext uri="{FF2B5EF4-FFF2-40B4-BE49-F238E27FC236}">
                <a16:creationId xmlns:a16="http://schemas.microsoft.com/office/drawing/2014/main" id="{6833018F-8DA5-424B-AFBC-F4507746848B}"/>
              </a:ext>
            </a:extLst>
          </p:cNvPr>
          <p:cNvSpPr>
            <a:spLocks noGrp="1"/>
          </p:cNvSpPr>
          <p:nvPr>
            <p:ph type="sldNum" sz="quarter" idx="12"/>
          </p:nvPr>
        </p:nvSpPr>
        <p:spPr/>
        <p:txBody>
          <a:bodyPr/>
          <a:lstStyle/>
          <a:p>
            <a:fld id="{A783C381-2822-4F05-8A88-66F73725CF2D}" type="slidenum">
              <a:rPr kumimoji="1" lang="ja-JP" altLang="en-US" smtClean="0"/>
              <a:t>75</a:t>
            </a:fld>
            <a:endParaRPr kumimoji="1" lang="ja-JP" altLang="en-US"/>
          </a:p>
        </p:txBody>
      </p:sp>
      <p:sp>
        <p:nvSpPr>
          <p:cNvPr id="5" name="テキスト ボックス 4">
            <a:extLst>
              <a:ext uri="{FF2B5EF4-FFF2-40B4-BE49-F238E27FC236}">
                <a16:creationId xmlns:a16="http://schemas.microsoft.com/office/drawing/2014/main" id="{C31B1C4A-D412-4D12-9AF7-1864B758E1EC}"/>
              </a:ext>
            </a:extLst>
          </p:cNvPr>
          <p:cNvSpPr txBox="1"/>
          <p:nvPr/>
        </p:nvSpPr>
        <p:spPr>
          <a:xfrm>
            <a:off x="10768518" y="169054"/>
            <a:ext cx="1307547" cy="451021"/>
          </a:xfrm>
          <a:prstGeom prst="rect">
            <a:avLst/>
          </a:prstGeom>
          <a:solidFill>
            <a:schemeClr val="accent6"/>
          </a:solidFill>
        </p:spPr>
        <p:txBody>
          <a:bodyPr wrap="square" rtlCol="0">
            <a:spAutoFit/>
          </a:bodyPr>
          <a:lstStyle/>
          <a:p>
            <a:pPr>
              <a:lnSpc>
                <a:spcPts val="3200"/>
              </a:lnSpc>
            </a:pPr>
            <a:r>
              <a:rPr kumimoji="1" lang="ja-JP" altLang="en-US" sz="2000" dirty="0">
                <a:solidFill>
                  <a:schemeClr val="bg1"/>
                </a:solidFill>
                <a:latin typeface="Meiryo UI" panose="020B0604030504040204" pitchFamily="50" charset="-128"/>
                <a:ea typeface="Meiryo UI" panose="020B0604030504040204" pitchFamily="50" charset="-128"/>
              </a:rPr>
              <a:t>リーディング</a:t>
            </a:r>
            <a:endParaRPr kumimoji="1" lang="en-US" altLang="ja-JP" sz="2000" dirty="0">
              <a:solidFill>
                <a:schemeClr val="bg1"/>
              </a:solidFill>
              <a:latin typeface="Meiryo UI" panose="020B0604030504040204" pitchFamily="50" charset="-128"/>
              <a:ea typeface="Meiryo UI" panose="020B0604030504040204" pitchFamily="50" charset="-128"/>
            </a:endParaRPr>
          </a:p>
        </p:txBody>
      </p:sp>
      <p:sp>
        <p:nvSpPr>
          <p:cNvPr id="6" name="テキスト ボックス 5">
            <a:extLst>
              <a:ext uri="{FF2B5EF4-FFF2-40B4-BE49-F238E27FC236}">
                <a16:creationId xmlns:a16="http://schemas.microsoft.com/office/drawing/2014/main" id="{54FE5644-8C50-4522-BF08-4E30A52993F5}"/>
              </a:ext>
            </a:extLst>
          </p:cNvPr>
          <p:cNvSpPr txBox="1"/>
          <p:nvPr/>
        </p:nvSpPr>
        <p:spPr>
          <a:xfrm>
            <a:off x="544747" y="1021515"/>
            <a:ext cx="6352164" cy="5170646"/>
          </a:xfrm>
          <a:prstGeom prst="rect">
            <a:avLst/>
          </a:prstGeom>
          <a:solidFill>
            <a:schemeClr val="accent3">
              <a:lumMod val="20000"/>
              <a:lumOff val="80000"/>
            </a:schemeClr>
          </a:solidFill>
        </p:spPr>
        <p:txBody>
          <a:bodyPr wrap="square" bIns="0" rtlCol="0">
            <a:spAutoFit/>
          </a:bodyPr>
          <a:lstStyle/>
          <a:p>
            <a:r>
              <a:rPr lang="en-US" altLang="ja-JP" sz="900" b="0" dirty="0">
                <a:solidFill>
                  <a:schemeClr val="bg1">
                    <a:lumMod val="65000"/>
                  </a:schemeClr>
                </a:solidFill>
                <a:effectLst/>
                <a:latin typeface="Consolas" panose="020B0609020204030204" pitchFamily="49" charset="0"/>
              </a:rPr>
              <a:t>import React, { </a:t>
            </a:r>
            <a:r>
              <a:rPr lang="en-US" altLang="ja-JP" sz="900" b="0" dirty="0" err="1">
                <a:solidFill>
                  <a:schemeClr val="bg1">
                    <a:lumMod val="65000"/>
                  </a:schemeClr>
                </a:solidFill>
                <a:effectLst/>
                <a:latin typeface="Consolas" panose="020B0609020204030204" pitchFamily="49" charset="0"/>
              </a:rPr>
              <a:t>useContext</a:t>
            </a:r>
            <a:r>
              <a:rPr lang="en-US" altLang="ja-JP" sz="900" b="0" dirty="0">
                <a:solidFill>
                  <a:schemeClr val="bg1">
                    <a:lumMod val="65000"/>
                  </a:schemeClr>
                </a:solidFill>
                <a:effectLst/>
                <a:latin typeface="Consolas" panose="020B0609020204030204" pitchFamily="49" charset="0"/>
              </a:rPr>
              <a:t>, </a:t>
            </a:r>
            <a:r>
              <a:rPr lang="en-US" altLang="ja-JP" sz="900" b="0" dirty="0" err="1">
                <a:solidFill>
                  <a:schemeClr val="bg1">
                    <a:lumMod val="65000"/>
                  </a:schemeClr>
                </a:solidFill>
                <a:effectLst/>
                <a:latin typeface="Consolas" panose="020B0609020204030204" pitchFamily="49" charset="0"/>
              </a:rPr>
              <a:t>useState</a:t>
            </a:r>
            <a:r>
              <a:rPr lang="en-US" altLang="ja-JP" sz="900" b="0" dirty="0">
                <a:solidFill>
                  <a:schemeClr val="bg1">
                    <a:lumMod val="65000"/>
                  </a:schemeClr>
                </a:solidFill>
                <a:effectLst/>
                <a:latin typeface="Consolas" panose="020B0609020204030204" pitchFamily="49" charset="0"/>
              </a:rPr>
              <a:t> } from 'react';</a:t>
            </a:r>
          </a:p>
          <a:p>
            <a:r>
              <a:rPr lang="en-US" altLang="ja-JP" sz="900" b="0" dirty="0">
                <a:solidFill>
                  <a:schemeClr val="bg1">
                    <a:lumMod val="65000"/>
                  </a:schemeClr>
                </a:solidFill>
                <a:effectLst/>
                <a:latin typeface="Consolas" panose="020B0609020204030204" pitchFamily="49" charset="0"/>
              </a:rPr>
              <a:t>import { </a:t>
            </a:r>
            <a:r>
              <a:rPr lang="en-US" altLang="ja-JP" sz="900" b="0" dirty="0" err="1">
                <a:solidFill>
                  <a:schemeClr val="bg1">
                    <a:lumMod val="65000"/>
                  </a:schemeClr>
                </a:solidFill>
                <a:effectLst/>
                <a:latin typeface="Consolas" panose="020B0609020204030204" pitchFamily="49" charset="0"/>
              </a:rPr>
              <a:t>BackendService</a:t>
            </a:r>
            <a:r>
              <a:rPr lang="en-US" altLang="ja-JP" sz="900" b="0" dirty="0">
                <a:solidFill>
                  <a:schemeClr val="bg1">
                    <a:lumMod val="65000"/>
                  </a:schemeClr>
                </a:solidFill>
                <a:effectLst/>
                <a:latin typeface="Consolas" panose="020B0609020204030204" pitchFamily="49" charset="0"/>
              </a:rPr>
              <a:t> } from '../backend/</a:t>
            </a:r>
            <a:r>
              <a:rPr lang="en-US" altLang="ja-JP" sz="900" b="0" dirty="0" err="1">
                <a:solidFill>
                  <a:schemeClr val="bg1">
                    <a:lumMod val="65000"/>
                  </a:schemeClr>
                </a:solidFill>
                <a:effectLst/>
                <a:latin typeface="Consolas" panose="020B0609020204030204" pitchFamily="49" charset="0"/>
              </a:rPr>
              <a:t>BackendService</a:t>
            </a:r>
            <a:r>
              <a:rPr lang="en-US" altLang="ja-JP" sz="900" b="0" dirty="0">
                <a:solidFill>
                  <a:schemeClr val="bg1">
                    <a:lumMod val="65000"/>
                  </a:schemeClr>
                </a:solidFill>
                <a:effectLst/>
                <a:latin typeface="Consolas" panose="020B0609020204030204" pitchFamily="49" charset="0"/>
              </a:rPr>
              <a:t>';</a:t>
            </a:r>
          </a:p>
          <a:p>
            <a:br>
              <a:rPr lang="en-US" altLang="ja-JP" sz="900" b="0" dirty="0">
                <a:solidFill>
                  <a:schemeClr val="bg1">
                    <a:lumMod val="65000"/>
                  </a:schemeClr>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export class </a:t>
            </a:r>
            <a:r>
              <a:rPr lang="en-US" altLang="ja-JP" sz="900" b="0" dirty="0" err="1">
                <a:solidFill>
                  <a:schemeClr val="bg1">
                    <a:lumMod val="65000"/>
                  </a:schemeClr>
                </a:solidFill>
                <a:effectLst/>
                <a:latin typeface="Consolas" panose="020B0609020204030204" pitchFamily="49" charset="0"/>
              </a:rPr>
              <a:t>AccountConflictError</a:t>
            </a:r>
            <a:r>
              <a:rPr lang="en-US" altLang="ja-JP" sz="900" b="0" dirty="0">
                <a:solidFill>
                  <a:schemeClr val="bg1">
                    <a:lumMod val="65000"/>
                  </a:schemeClr>
                </a:solidFill>
                <a:effectLst/>
                <a:latin typeface="Consolas" panose="020B0609020204030204" pitchFamily="49" charset="0"/>
              </a:rPr>
              <a:t> { }</a:t>
            </a:r>
          </a:p>
          <a:p>
            <a:br>
              <a:rPr lang="en-US" altLang="ja-JP" sz="900" b="0" dirty="0">
                <a:solidFill>
                  <a:schemeClr val="bg1">
                    <a:lumMod val="65000"/>
                  </a:schemeClr>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export class </a:t>
            </a:r>
            <a:r>
              <a:rPr lang="en-US" altLang="ja-JP" sz="900" b="0" dirty="0" err="1">
                <a:solidFill>
                  <a:schemeClr val="bg1">
                    <a:lumMod val="65000"/>
                  </a:schemeClr>
                </a:solidFill>
                <a:effectLst/>
                <a:latin typeface="Consolas" panose="020B0609020204030204" pitchFamily="49" charset="0"/>
              </a:rPr>
              <a:t>AuthenticationFailedError</a:t>
            </a:r>
            <a:r>
              <a:rPr lang="en-US" altLang="ja-JP" sz="900" b="0" dirty="0">
                <a:solidFill>
                  <a:schemeClr val="bg1">
                    <a:lumMod val="65000"/>
                  </a:schemeClr>
                </a:solidFill>
                <a:effectLst/>
                <a:latin typeface="Consolas" panose="020B0609020204030204" pitchFamily="49" charset="0"/>
              </a:rPr>
              <a:t> { }</a:t>
            </a:r>
          </a:p>
          <a:p>
            <a:br>
              <a:rPr lang="en-US" altLang="ja-JP" sz="900" b="0" dirty="0">
                <a:solidFill>
                  <a:schemeClr val="bg1">
                    <a:lumMod val="65000"/>
                  </a:schemeClr>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interface </a:t>
            </a:r>
            <a:r>
              <a:rPr lang="en-US" altLang="ja-JP" sz="900" b="0" dirty="0" err="1">
                <a:solidFill>
                  <a:schemeClr val="bg1">
                    <a:lumMod val="65000"/>
                  </a:schemeClr>
                </a:solidFill>
                <a:effectLst/>
                <a:latin typeface="Consolas" panose="020B0609020204030204" pitchFamily="49" charset="0"/>
              </a:rPr>
              <a:t>ContextValueType</a:t>
            </a:r>
            <a:r>
              <a:rPr lang="en-US" altLang="ja-JP" sz="900" b="0" dirty="0">
                <a:solidFill>
                  <a:schemeClr val="bg1">
                    <a:lumMod val="65000"/>
                  </a:schemeClr>
                </a:solidFill>
                <a:effectLst/>
                <a:latin typeface="Consolas" panose="020B0609020204030204" pitchFamily="49" charset="0"/>
              </a:rPr>
              <a:t> {</a:t>
            </a:r>
          </a:p>
          <a:p>
            <a:r>
              <a:rPr lang="en-US" altLang="ja-JP" sz="900" b="0" dirty="0">
                <a:solidFill>
                  <a:schemeClr val="bg1">
                    <a:lumMod val="65000"/>
                  </a:schemeClr>
                </a:solidFill>
                <a:effectLst/>
                <a:latin typeface="Consolas" panose="020B0609020204030204" pitchFamily="49" charset="0"/>
              </a:rPr>
              <a:t>  signup: (</a:t>
            </a:r>
            <a:r>
              <a:rPr lang="en-US" altLang="ja-JP" sz="900" b="0" dirty="0" err="1">
                <a:solidFill>
                  <a:schemeClr val="bg1">
                    <a:lumMod val="65000"/>
                  </a:schemeClr>
                </a:solidFill>
                <a:effectLst/>
                <a:latin typeface="Consolas" panose="020B0609020204030204" pitchFamily="49" charset="0"/>
              </a:rPr>
              <a:t>userName</a:t>
            </a:r>
            <a:r>
              <a:rPr lang="en-US" altLang="ja-JP" sz="900" b="0" dirty="0">
                <a:solidFill>
                  <a:schemeClr val="bg1">
                    <a:lumMod val="65000"/>
                  </a:schemeClr>
                </a:solidFill>
                <a:effectLst/>
                <a:latin typeface="Consolas" panose="020B0609020204030204" pitchFamily="49" charset="0"/>
              </a:rPr>
              <a:t>: string, password: string) =&gt; Promise&lt;void | </a:t>
            </a:r>
            <a:r>
              <a:rPr lang="en-US" altLang="ja-JP" sz="900" b="0" dirty="0" err="1">
                <a:solidFill>
                  <a:schemeClr val="bg1">
                    <a:lumMod val="65000"/>
                  </a:schemeClr>
                </a:solidFill>
                <a:effectLst/>
                <a:latin typeface="Consolas" panose="020B0609020204030204" pitchFamily="49" charset="0"/>
              </a:rPr>
              <a:t>AccountConflictError</a:t>
            </a:r>
            <a:r>
              <a:rPr lang="en-US" altLang="ja-JP" sz="900" b="0" dirty="0">
                <a:solidFill>
                  <a:schemeClr val="bg1">
                    <a:lumMod val="65000"/>
                  </a:schemeClr>
                </a:solidFill>
                <a:effectLst/>
                <a:latin typeface="Consolas" panose="020B0609020204030204" pitchFamily="49" charset="0"/>
              </a:rPr>
              <a:t>&gt;,</a:t>
            </a:r>
          </a:p>
          <a:p>
            <a:r>
              <a:rPr lang="en-US" altLang="ja-JP" sz="900" b="0" dirty="0">
                <a:solidFill>
                  <a:schemeClr val="bg1">
                    <a:lumMod val="65000"/>
                  </a:schemeClr>
                </a:solidFill>
                <a:effectLst/>
                <a:latin typeface="Consolas" panose="020B0609020204030204" pitchFamily="49" charset="0"/>
              </a:rPr>
              <a:t>  login: (</a:t>
            </a:r>
            <a:r>
              <a:rPr lang="en-US" altLang="ja-JP" sz="900" b="0" dirty="0" err="1">
                <a:solidFill>
                  <a:schemeClr val="bg1">
                    <a:lumMod val="65000"/>
                  </a:schemeClr>
                </a:solidFill>
                <a:effectLst/>
                <a:latin typeface="Consolas" panose="020B0609020204030204" pitchFamily="49" charset="0"/>
              </a:rPr>
              <a:t>userName</a:t>
            </a:r>
            <a:r>
              <a:rPr lang="en-US" altLang="ja-JP" sz="900" b="0" dirty="0">
                <a:solidFill>
                  <a:schemeClr val="bg1">
                    <a:lumMod val="65000"/>
                  </a:schemeClr>
                </a:solidFill>
                <a:effectLst/>
                <a:latin typeface="Consolas" panose="020B0609020204030204" pitchFamily="49" charset="0"/>
              </a:rPr>
              <a:t>: string, password: string) =&gt; Promise&lt;void | </a:t>
            </a:r>
            <a:r>
              <a:rPr lang="en-US" altLang="ja-JP" sz="900" b="0" dirty="0" err="1">
                <a:solidFill>
                  <a:schemeClr val="bg1">
                    <a:lumMod val="65000"/>
                  </a:schemeClr>
                </a:solidFill>
                <a:effectLst/>
                <a:latin typeface="Consolas" panose="020B0609020204030204" pitchFamily="49" charset="0"/>
              </a:rPr>
              <a:t>AuthenticationFailedError</a:t>
            </a:r>
            <a:r>
              <a:rPr lang="en-US" altLang="ja-JP" sz="900" b="0" dirty="0">
                <a:solidFill>
                  <a:schemeClr val="bg1">
                    <a:lumMod val="65000"/>
                  </a:schemeClr>
                </a:solidFill>
                <a:effectLst/>
                <a:latin typeface="Consolas" panose="020B0609020204030204" pitchFamily="49" charset="0"/>
              </a:rPr>
              <a:t>&gt;,</a:t>
            </a:r>
          </a:p>
          <a:p>
            <a:r>
              <a:rPr lang="en-US" altLang="ja-JP" sz="900" b="0" dirty="0">
                <a:solidFill>
                  <a:schemeClr val="bg1">
                    <a:lumMod val="65000"/>
                  </a:schemeClr>
                </a:solidFill>
                <a:effectLst/>
                <a:latin typeface="Consolas" panose="020B0609020204030204" pitchFamily="49" charset="0"/>
              </a:rPr>
              <a:t>  logout: () =&gt; Promise&lt;void&gt;,</a:t>
            </a:r>
          </a:p>
          <a:p>
            <a:r>
              <a:rPr lang="en-US" altLang="ja-JP" sz="900" b="0" dirty="0">
                <a:solidFill>
                  <a:schemeClr val="bg1">
                    <a:lumMod val="65000"/>
                  </a:schemeClr>
                </a:solidFill>
                <a:effectLst/>
                <a:latin typeface="Consolas" panose="020B0609020204030204" pitchFamily="49" charset="0"/>
              </a:rPr>
              <a:t>  </a:t>
            </a:r>
            <a:r>
              <a:rPr lang="en-US" altLang="ja-JP" sz="900" b="0" dirty="0" err="1">
                <a:solidFill>
                  <a:schemeClr val="bg1">
                    <a:lumMod val="65000"/>
                  </a:schemeClr>
                </a:solidFill>
                <a:effectLst/>
                <a:latin typeface="Consolas" panose="020B0609020204030204" pitchFamily="49" charset="0"/>
              </a:rPr>
              <a:t>userName</a:t>
            </a:r>
            <a:r>
              <a:rPr lang="en-US" altLang="ja-JP" sz="900" b="0" dirty="0">
                <a:solidFill>
                  <a:schemeClr val="bg1">
                    <a:lumMod val="65000"/>
                  </a:schemeClr>
                </a:solidFill>
                <a:effectLst/>
                <a:latin typeface="Consolas" panose="020B0609020204030204" pitchFamily="49" charset="0"/>
              </a:rPr>
              <a:t>: string</a:t>
            </a:r>
          </a:p>
          <a:p>
            <a:r>
              <a:rPr lang="en-US" altLang="ja-JP" sz="900" b="0" dirty="0">
                <a:solidFill>
                  <a:schemeClr val="bg1">
                    <a:lumMod val="65000"/>
                  </a:schemeClr>
                </a:solidFill>
                <a:effectLst/>
                <a:latin typeface="Consolas" panose="020B0609020204030204" pitchFamily="49" charset="0"/>
              </a:rPr>
              <a:t>  </a:t>
            </a:r>
            <a:r>
              <a:rPr lang="en-US" altLang="ja-JP" sz="900" b="0" dirty="0" err="1">
                <a:solidFill>
                  <a:schemeClr val="bg1">
                    <a:lumMod val="65000"/>
                  </a:schemeClr>
                </a:solidFill>
                <a:effectLst/>
                <a:latin typeface="Consolas" panose="020B0609020204030204" pitchFamily="49" charset="0"/>
              </a:rPr>
              <a:t>isLoggedIn</a:t>
            </a:r>
            <a:r>
              <a:rPr lang="en-US" altLang="ja-JP" sz="900" b="0" dirty="0">
                <a:solidFill>
                  <a:schemeClr val="bg1">
                    <a:lumMod val="65000"/>
                  </a:schemeClr>
                </a:solidFill>
                <a:effectLst/>
                <a:latin typeface="Consolas" panose="020B0609020204030204" pitchFamily="49" charset="0"/>
              </a:rPr>
              <a:t>: </a:t>
            </a:r>
            <a:r>
              <a:rPr lang="en-US" altLang="ja-JP" sz="900" b="0" dirty="0" err="1">
                <a:solidFill>
                  <a:schemeClr val="bg1">
                    <a:lumMod val="65000"/>
                  </a:schemeClr>
                </a:solidFill>
                <a:effectLst/>
                <a:latin typeface="Consolas" panose="020B0609020204030204" pitchFamily="49" charset="0"/>
              </a:rPr>
              <a:t>boolean</a:t>
            </a:r>
            <a:r>
              <a:rPr lang="en-US" altLang="ja-JP" sz="900" b="0" dirty="0">
                <a:solidFill>
                  <a:schemeClr val="bg1">
                    <a:lumMod val="65000"/>
                  </a:schemeClr>
                </a:solidFill>
                <a:effectLst/>
                <a:latin typeface="Consolas" panose="020B0609020204030204" pitchFamily="49" charset="0"/>
              </a:rPr>
              <a:t>,</a:t>
            </a:r>
          </a:p>
          <a:p>
            <a:r>
              <a:rPr lang="en-US" altLang="ja-JP" sz="900" b="0" dirty="0">
                <a:solidFill>
                  <a:schemeClr val="bg1">
                    <a:lumMod val="65000"/>
                  </a:schemeClr>
                </a:solidFill>
                <a:effectLst/>
                <a:latin typeface="Consolas" panose="020B0609020204030204" pitchFamily="49" charset="0"/>
              </a:rPr>
              <a:t>}</a:t>
            </a:r>
          </a:p>
          <a:p>
            <a:br>
              <a:rPr lang="en-US" altLang="ja-JP" sz="900" b="0" dirty="0">
                <a:solidFill>
                  <a:srgbClr val="1A1A1A"/>
                </a:solidFill>
                <a:effectLst/>
                <a:latin typeface="Consolas" panose="020B0609020204030204" pitchFamily="49" charset="0"/>
              </a:rPr>
            </a:br>
            <a:r>
              <a:rPr lang="en-US" altLang="ja-JP" sz="900" b="0" dirty="0">
                <a:solidFill>
                  <a:srgbClr val="B052A1"/>
                </a:solidFill>
                <a:effectLst/>
                <a:latin typeface="Consolas" panose="020B0609020204030204" pitchFamily="49" charset="0"/>
              </a:rPr>
              <a:t>export</a:t>
            </a:r>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const</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UserContext</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err="1">
                <a:solidFill>
                  <a:srgbClr val="A56416"/>
                </a:solidFill>
                <a:effectLst/>
                <a:latin typeface="Consolas" panose="020B0609020204030204" pitchFamily="49" charset="0"/>
              </a:rPr>
              <a:t>React</a:t>
            </a:r>
            <a:r>
              <a:rPr lang="en-US" altLang="ja-JP" sz="900" b="0" dirty="0" err="1">
                <a:solidFill>
                  <a:srgbClr val="1A1A1A"/>
                </a:solidFill>
                <a:effectLst/>
                <a:latin typeface="Consolas" panose="020B0609020204030204" pitchFamily="49" charset="0"/>
              </a:rPr>
              <a:t>.</a:t>
            </a:r>
            <a:r>
              <a:rPr lang="en-US" altLang="ja-JP" sz="900" b="0" dirty="0" err="1">
                <a:solidFill>
                  <a:srgbClr val="C94824"/>
                </a:solidFill>
                <a:effectLst/>
                <a:latin typeface="Consolas" panose="020B0609020204030204" pitchFamily="49" charset="0"/>
              </a:rPr>
              <a:t>createContext</a:t>
            </a:r>
            <a:r>
              <a:rPr lang="en-US" altLang="ja-JP" sz="900" b="0" dirty="0">
                <a:solidFill>
                  <a:srgbClr val="1A1A1A"/>
                </a:solidFill>
                <a:effectLst/>
                <a:latin typeface="Consolas" panose="020B0609020204030204" pitchFamily="49" charset="0"/>
              </a:rPr>
              <a:t>&lt;</a:t>
            </a:r>
            <a:r>
              <a:rPr lang="en-US" altLang="ja-JP" sz="900" b="0" dirty="0" err="1">
                <a:solidFill>
                  <a:srgbClr val="A56416"/>
                </a:solidFill>
                <a:effectLst/>
                <a:latin typeface="Consolas" panose="020B0609020204030204" pitchFamily="49" charset="0"/>
              </a:rPr>
              <a:t>ContextValueType</a:t>
            </a:r>
            <a:r>
              <a:rPr lang="en-US" altLang="ja-JP" sz="900" b="0" dirty="0">
                <a:solidFill>
                  <a:srgbClr val="1A1A1A"/>
                </a:solidFill>
                <a:effectLst/>
                <a:latin typeface="Consolas" panose="020B0609020204030204" pitchFamily="49" charset="0"/>
              </a:rPr>
              <a:t>&gt;({} </a:t>
            </a:r>
            <a:r>
              <a:rPr lang="en-US" altLang="ja-JP" sz="900" b="0" dirty="0">
                <a:solidFill>
                  <a:srgbClr val="B052A1"/>
                </a:solidFill>
                <a:effectLst/>
                <a:latin typeface="Consolas" panose="020B0609020204030204" pitchFamily="49" charset="0"/>
              </a:rPr>
              <a:t>as</a:t>
            </a:r>
            <a:r>
              <a:rPr lang="en-US" altLang="ja-JP" sz="900" b="0" dirty="0">
                <a:solidFill>
                  <a:srgbClr val="1A1A1A"/>
                </a:solidFill>
                <a:effectLst/>
                <a:latin typeface="Consolas" panose="020B0609020204030204" pitchFamily="49" charset="0"/>
              </a:rPr>
              <a:t> </a:t>
            </a:r>
            <a:r>
              <a:rPr lang="en-US" altLang="ja-JP" sz="900" b="0" dirty="0" err="1">
                <a:solidFill>
                  <a:srgbClr val="A56416"/>
                </a:solidFill>
                <a:effectLst/>
                <a:latin typeface="Consolas" panose="020B0609020204030204" pitchFamily="49" charset="0"/>
              </a:rPr>
              <a:t>ContextValueType</a:t>
            </a:r>
            <a:r>
              <a:rPr lang="en-US" altLang="ja-JP" sz="900" b="0" dirty="0">
                <a:solidFill>
                  <a:srgbClr val="1A1A1A"/>
                </a:solidFill>
                <a:effectLst/>
                <a:latin typeface="Consolas" panose="020B0609020204030204" pitchFamily="49" charset="0"/>
              </a:rPr>
              <a:t>);</a:t>
            </a:r>
          </a:p>
          <a:p>
            <a:br>
              <a:rPr lang="en-US" altLang="ja-JP" sz="900" b="0" dirty="0">
                <a:solidFill>
                  <a:srgbClr val="1A1A1A"/>
                </a:solidFill>
                <a:effectLst/>
                <a:latin typeface="Consolas" panose="020B0609020204030204" pitchFamily="49" charset="0"/>
              </a:rPr>
            </a:br>
            <a:r>
              <a:rPr lang="en-US" altLang="ja-JP" sz="900" b="0" dirty="0">
                <a:solidFill>
                  <a:srgbClr val="B052A1"/>
                </a:solidFill>
                <a:effectLst/>
                <a:latin typeface="Consolas" panose="020B0609020204030204" pitchFamily="49" charset="0"/>
              </a:rPr>
              <a:t>export</a:t>
            </a:r>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const</a:t>
            </a:r>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useUserContext</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 </a:t>
            </a:r>
            <a:r>
              <a:rPr lang="en-US" altLang="ja-JP" sz="900" b="0" dirty="0">
                <a:solidFill>
                  <a:srgbClr val="A56416"/>
                </a:solidFill>
                <a:effectLst/>
                <a:latin typeface="Consolas" panose="020B0609020204030204" pitchFamily="49" charset="0"/>
              </a:rPr>
              <a:t>=&gt;</a:t>
            </a:r>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useContext</a:t>
            </a:r>
            <a:r>
              <a:rPr lang="en-US" altLang="ja-JP" sz="900" b="0" dirty="0">
                <a:solidFill>
                  <a:srgbClr val="1A1A1A"/>
                </a:solidFill>
                <a:effectLst/>
                <a:latin typeface="Consolas" panose="020B0609020204030204" pitchFamily="49" charset="0"/>
              </a:rPr>
              <a:t>(</a:t>
            </a:r>
            <a:r>
              <a:rPr lang="en-US" altLang="ja-JP" sz="900" b="0" dirty="0" err="1">
                <a:solidFill>
                  <a:srgbClr val="3778B7"/>
                </a:solidFill>
                <a:effectLst/>
                <a:latin typeface="Consolas" panose="020B0609020204030204" pitchFamily="49" charset="0"/>
              </a:rPr>
              <a:t>UserContext</a:t>
            </a:r>
            <a:r>
              <a:rPr lang="en-US" altLang="ja-JP" sz="900" b="0" dirty="0">
                <a:solidFill>
                  <a:srgbClr val="1A1A1A"/>
                </a:solidFill>
                <a:effectLst/>
                <a:latin typeface="Consolas" panose="020B0609020204030204" pitchFamily="49" charset="0"/>
              </a:rPr>
              <a:t>);</a:t>
            </a:r>
          </a:p>
          <a:p>
            <a:br>
              <a:rPr lang="en-US" altLang="ja-JP" sz="900" b="0" dirty="0">
                <a:solidFill>
                  <a:srgbClr val="1A1A1A"/>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export const </a:t>
            </a:r>
            <a:r>
              <a:rPr lang="en-US" altLang="ja-JP" sz="900" b="0" dirty="0" err="1">
                <a:solidFill>
                  <a:schemeClr val="bg1">
                    <a:lumMod val="65000"/>
                  </a:schemeClr>
                </a:solidFill>
                <a:effectLst/>
                <a:latin typeface="Consolas" panose="020B0609020204030204" pitchFamily="49" charset="0"/>
              </a:rPr>
              <a:t>UserContextProvider</a:t>
            </a:r>
            <a:r>
              <a:rPr lang="en-US" altLang="ja-JP" sz="900" b="0" dirty="0">
                <a:solidFill>
                  <a:schemeClr val="bg1">
                    <a:lumMod val="65000"/>
                  </a:schemeClr>
                </a:solidFill>
                <a:effectLst/>
                <a:latin typeface="Consolas" panose="020B0609020204030204" pitchFamily="49" charset="0"/>
              </a:rPr>
              <a:t>: </a:t>
            </a:r>
            <a:r>
              <a:rPr lang="en-US" altLang="ja-JP" sz="900" b="0" dirty="0" err="1">
                <a:solidFill>
                  <a:schemeClr val="bg1">
                    <a:lumMod val="65000"/>
                  </a:schemeClr>
                </a:solidFill>
                <a:effectLst/>
                <a:latin typeface="Consolas" panose="020B0609020204030204" pitchFamily="49" charset="0"/>
              </a:rPr>
              <a:t>React.FC</a:t>
            </a:r>
            <a:r>
              <a:rPr lang="en-US" altLang="ja-JP" sz="900" b="0" dirty="0">
                <a:solidFill>
                  <a:schemeClr val="bg1">
                    <a:lumMod val="65000"/>
                  </a:schemeClr>
                </a:solidFill>
                <a:effectLst/>
                <a:latin typeface="Consolas" panose="020B0609020204030204" pitchFamily="49" charset="0"/>
              </a:rPr>
              <a:t> = ({ children }) =&gt; {</a:t>
            </a:r>
          </a:p>
          <a:p>
            <a:endParaRPr lang="en-US" altLang="ja-JP" sz="900" b="0" dirty="0">
              <a:solidFill>
                <a:schemeClr val="bg1">
                  <a:lumMod val="65000"/>
                </a:schemeClr>
              </a:solidFill>
              <a:effectLst/>
              <a:latin typeface="Consolas" panose="020B0609020204030204" pitchFamily="49" charset="0"/>
            </a:endParaRPr>
          </a:p>
          <a:p>
            <a:r>
              <a:rPr lang="en-US" altLang="ja-JP" sz="900" b="0" dirty="0">
                <a:solidFill>
                  <a:schemeClr val="bg1">
                    <a:lumMod val="65000"/>
                  </a:schemeClr>
                </a:solidFill>
                <a:effectLst/>
                <a:latin typeface="Consolas" panose="020B0609020204030204" pitchFamily="49" charset="0"/>
              </a:rPr>
              <a:t>  const [</a:t>
            </a:r>
            <a:r>
              <a:rPr lang="en-US" altLang="ja-JP" sz="900" b="0" dirty="0" err="1">
                <a:solidFill>
                  <a:schemeClr val="bg1">
                    <a:lumMod val="65000"/>
                  </a:schemeClr>
                </a:solidFill>
                <a:effectLst/>
                <a:latin typeface="Consolas" panose="020B0609020204030204" pitchFamily="49" charset="0"/>
              </a:rPr>
              <a:t>userName</a:t>
            </a:r>
            <a:r>
              <a:rPr lang="en-US" altLang="ja-JP" sz="900" b="0" dirty="0">
                <a:solidFill>
                  <a:schemeClr val="bg1">
                    <a:lumMod val="65000"/>
                  </a:schemeClr>
                </a:solidFill>
                <a:effectLst/>
                <a:latin typeface="Consolas" panose="020B0609020204030204" pitchFamily="49" charset="0"/>
              </a:rPr>
              <a:t>, </a:t>
            </a:r>
            <a:r>
              <a:rPr lang="en-US" altLang="ja-JP" sz="900" b="0" dirty="0" err="1">
                <a:solidFill>
                  <a:schemeClr val="bg1">
                    <a:lumMod val="65000"/>
                  </a:schemeClr>
                </a:solidFill>
                <a:effectLst/>
                <a:latin typeface="Consolas" panose="020B0609020204030204" pitchFamily="49" charset="0"/>
              </a:rPr>
              <a:t>setUserName</a:t>
            </a:r>
            <a:r>
              <a:rPr lang="en-US" altLang="ja-JP" sz="900" b="0" dirty="0">
                <a:solidFill>
                  <a:schemeClr val="bg1">
                    <a:lumMod val="65000"/>
                  </a:schemeClr>
                </a:solidFill>
                <a:effectLst/>
                <a:latin typeface="Consolas" panose="020B0609020204030204" pitchFamily="49" charset="0"/>
              </a:rPr>
              <a:t>] = </a:t>
            </a:r>
            <a:r>
              <a:rPr lang="en-US" altLang="ja-JP" sz="900" b="0" dirty="0" err="1">
                <a:solidFill>
                  <a:schemeClr val="bg1">
                    <a:lumMod val="65000"/>
                  </a:schemeClr>
                </a:solidFill>
                <a:effectLst/>
                <a:latin typeface="Consolas" panose="020B0609020204030204" pitchFamily="49" charset="0"/>
              </a:rPr>
              <a:t>useState</a:t>
            </a:r>
            <a:r>
              <a:rPr lang="en-US" altLang="ja-JP" sz="900" b="0" dirty="0">
                <a:solidFill>
                  <a:schemeClr val="bg1">
                    <a:lumMod val="65000"/>
                  </a:schemeClr>
                </a:solidFill>
                <a:effectLst/>
                <a:latin typeface="Consolas" panose="020B0609020204030204" pitchFamily="49" charset="0"/>
              </a:rPr>
              <a:t>&lt;string&gt;('');</a:t>
            </a:r>
          </a:p>
          <a:p>
            <a:br>
              <a:rPr lang="en-US" altLang="ja-JP" sz="900" b="0" dirty="0">
                <a:solidFill>
                  <a:schemeClr val="bg1">
                    <a:lumMod val="65000"/>
                  </a:schemeClr>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  const </a:t>
            </a:r>
            <a:r>
              <a:rPr lang="en-US" altLang="ja-JP" sz="900" b="0" dirty="0" err="1">
                <a:solidFill>
                  <a:schemeClr val="bg1">
                    <a:lumMod val="65000"/>
                  </a:schemeClr>
                </a:solidFill>
                <a:effectLst/>
                <a:latin typeface="Consolas" panose="020B0609020204030204" pitchFamily="49" charset="0"/>
              </a:rPr>
              <a:t>contextValue</a:t>
            </a:r>
            <a:r>
              <a:rPr lang="en-US" altLang="ja-JP" sz="900" b="0" dirty="0">
                <a:solidFill>
                  <a:schemeClr val="bg1">
                    <a:lumMod val="65000"/>
                  </a:schemeClr>
                </a:solidFill>
                <a:effectLst/>
                <a:latin typeface="Consolas" panose="020B0609020204030204" pitchFamily="49" charset="0"/>
              </a:rPr>
              <a:t>: </a:t>
            </a:r>
            <a:r>
              <a:rPr lang="en-US" altLang="ja-JP" sz="900" b="0" dirty="0" err="1">
                <a:solidFill>
                  <a:schemeClr val="bg1">
                    <a:lumMod val="65000"/>
                  </a:schemeClr>
                </a:solidFill>
                <a:effectLst/>
                <a:latin typeface="Consolas" panose="020B0609020204030204" pitchFamily="49" charset="0"/>
              </a:rPr>
              <a:t>ContextValueType</a:t>
            </a:r>
            <a:r>
              <a:rPr lang="en-US" altLang="ja-JP" sz="900" b="0" dirty="0">
                <a:solidFill>
                  <a:schemeClr val="bg1">
                    <a:lumMod val="65000"/>
                  </a:schemeClr>
                </a:solidFill>
                <a:effectLst/>
                <a:latin typeface="Consolas" panose="020B0609020204030204" pitchFamily="49" charset="0"/>
              </a:rPr>
              <a:t> = {</a:t>
            </a:r>
          </a:p>
          <a:p>
            <a:r>
              <a:rPr lang="en-US" altLang="ja-JP" sz="900" b="0" dirty="0">
                <a:solidFill>
                  <a:schemeClr val="bg1">
                    <a:lumMod val="65000"/>
                  </a:schemeClr>
                </a:solidFill>
                <a:effectLst/>
                <a:latin typeface="Consolas" panose="020B0609020204030204" pitchFamily="49" charset="0"/>
              </a:rPr>
              <a:t>    signup: async (</a:t>
            </a:r>
            <a:r>
              <a:rPr lang="en-US" altLang="ja-JP" sz="900" b="0" dirty="0" err="1">
                <a:solidFill>
                  <a:schemeClr val="bg1">
                    <a:lumMod val="65000"/>
                  </a:schemeClr>
                </a:solidFill>
                <a:effectLst/>
                <a:latin typeface="Consolas" panose="020B0609020204030204" pitchFamily="49" charset="0"/>
              </a:rPr>
              <a:t>userName</a:t>
            </a:r>
            <a:r>
              <a:rPr lang="en-US" altLang="ja-JP" sz="900" b="0" dirty="0">
                <a:solidFill>
                  <a:schemeClr val="bg1">
                    <a:lumMod val="65000"/>
                  </a:schemeClr>
                </a:solidFill>
                <a:effectLst/>
                <a:latin typeface="Consolas" panose="020B0609020204030204" pitchFamily="49" charset="0"/>
              </a:rPr>
              <a:t>, password) =&gt; {</a:t>
            </a:r>
            <a:r>
              <a:rPr lang="ja-JP" altLang="en-US" sz="900" dirty="0">
                <a:solidFill>
                  <a:schemeClr val="bg1">
                    <a:lumMod val="65000"/>
                  </a:schemeClr>
                </a:solidFill>
                <a:latin typeface="Consolas" panose="020B0609020204030204" pitchFamily="49" charset="0"/>
              </a:rPr>
              <a:t> ・・・</a:t>
            </a:r>
            <a:r>
              <a:rPr lang="en-US" altLang="ja-JP" sz="900" b="0" dirty="0">
                <a:solidFill>
                  <a:schemeClr val="bg1">
                    <a:lumMod val="65000"/>
                  </a:schemeClr>
                </a:solidFill>
                <a:effectLst/>
                <a:latin typeface="Consolas" panose="020B0609020204030204" pitchFamily="49" charset="0"/>
              </a:rPr>
              <a:t> },</a:t>
            </a:r>
          </a:p>
          <a:p>
            <a:r>
              <a:rPr lang="en-US" altLang="ja-JP" sz="900" b="0" dirty="0">
                <a:solidFill>
                  <a:schemeClr val="bg1">
                    <a:lumMod val="65000"/>
                  </a:schemeClr>
                </a:solidFill>
                <a:effectLst/>
                <a:latin typeface="Consolas" panose="020B0609020204030204" pitchFamily="49" charset="0"/>
              </a:rPr>
              <a:t>    login: async (</a:t>
            </a:r>
            <a:r>
              <a:rPr lang="en-US" altLang="ja-JP" sz="900" b="0" dirty="0" err="1">
                <a:solidFill>
                  <a:schemeClr val="bg1">
                    <a:lumMod val="65000"/>
                  </a:schemeClr>
                </a:solidFill>
                <a:effectLst/>
                <a:latin typeface="Consolas" panose="020B0609020204030204" pitchFamily="49" charset="0"/>
              </a:rPr>
              <a:t>userName</a:t>
            </a:r>
            <a:r>
              <a:rPr lang="en-US" altLang="ja-JP" sz="900" b="0" dirty="0">
                <a:solidFill>
                  <a:schemeClr val="bg1">
                    <a:lumMod val="65000"/>
                  </a:schemeClr>
                </a:solidFill>
                <a:effectLst/>
                <a:latin typeface="Consolas" panose="020B0609020204030204" pitchFamily="49" charset="0"/>
              </a:rPr>
              <a:t>, password) =&gt; {</a:t>
            </a:r>
            <a:r>
              <a:rPr lang="ja-JP" altLang="en-US" sz="900" b="0" dirty="0">
                <a:solidFill>
                  <a:schemeClr val="bg1">
                    <a:lumMod val="65000"/>
                  </a:schemeClr>
                </a:solidFill>
                <a:effectLst/>
                <a:latin typeface="Consolas" panose="020B0609020204030204" pitchFamily="49" charset="0"/>
              </a:rPr>
              <a:t> ・・・</a:t>
            </a:r>
            <a:r>
              <a:rPr lang="en-US" altLang="ja-JP" sz="900" b="0" dirty="0">
                <a:solidFill>
                  <a:schemeClr val="bg1">
                    <a:lumMod val="65000"/>
                  </a:schemeClr>
                </a:solidFill>
                <a:effectLst/>
                <a:latin typeface="Consolas" panose="020B0609020204030204" pitchFamily="49" charset="0"/>
              </a:rPr>
              <a:t> },</a:t>
            </a:r>
          </a:p>
          <a:p>
            <a:r>
              <a:rPr lang="en-US" altLang="ja-JP" sz="900" b="0" dirty="0">
                <a:solidFill>
                  <a:schemeClr val="bg1">
                    <a:lumMod val="65000"/>
                  </a:schemeClr>
                </a:solidFill>
                <a:effectLst/>
                <a:latin typeface="Consolas" panose="020B0609020204030204" pitchFamily="49" charset="0"/>
              </a:rPr>
              <a:t>    logout: async () =&gt; {</a:t>
            </a:r>
            <a:r>
              <a:rPr lang="ja-JP" altLang="en-US" sz="900" dirty="0">
                <a:solidFill>
                  <a:schemeClr val="bg1">
                    <a:lumMod val="65000"/>
                  </a:schemeClr>
                </a:solidFill>
                <a:latin typeface="Consolas" panose="020B0609020204030204" pitchFamily="49" charset="0"/>
              </a:rPr>
              <a:t> ・・・ </a:t>
            </a:r>
            <a:r>
              <a:rPr lang="en-US" altLang="ja-JP" sz="900" b="0" dirty="0">
                <a:solidFill>
                  <a:schemeClr val="bg1">
                    <a:lumMod val="65000"/>
                  </a:schemeClr>
                </a:solidFill>
                <a:effectLst/>
                <a:latin typeface="Consolas" panose="020B0609020204030204" pitchFamily="49" charset="0"/>
              </a:rPr>
              <a:t>},</a:t>
            </a:r>
          </a:p>
          <a:p>
            <a:r>
              <a:rPr lang="en-US" altLang="ja-JP" sz="900" b="0" dirty="0">
                <a:solidFill>
                  <a:schemeClr val="bg1">
                    <a:lumMod val="65000"/>
                  </a:schemeClr>
                </a:solidFill>
                <a:effectLst/>
                <a:latin typeface="Consolas" panose="020B0609020204030204" pitchFamily="49" charset="0"/>
              </a:rPr>
              <a:t>    </a:t>
            </a:r>
            <a:r>
              <a:rPr lang="en-US" altLang="ja-JP" sz="900" b="0" dirty="0" err="1">
                <a:solidFill>
                  <a:schemeClr val="bg1">
                    <a:lumMod val="65000"/>
                  </a:schemeClr>
                </a:solidFill>
                <a:effectLst/>
                <a:latin typeface="Consolas" panose="020B0609020204030204" pitchFamily="49" charset="0"/>
              </a:rPr>
              <a:t>userName</a:t>
            </a:r>
            <a:r>
              <a:rPr lang="en-US" altLang="ja-JP" sz="900" b="0" dirty="0">
                <a:solidFill>
                  <a:schemeClr val="bg1">
                    <a:lumMod val="65000"/>
                  </a:schemeClr>
                </a:solidFill>
                <a:effectLst/>
                <a:latin typeface="Consolas" panose="020B0609020204030204" pitchFamily="49" charset="0"/>
              </a:rPr>
              <a:t>: </a:t>
            </a:r>
            <a:r>
              <a:rPr lang="en-US" altLang="ja-JP" sz="900" b="0" dirty="0" err="1">
                <a:solidFill>
                  <a:schemeClr val="bg1">
                    <a:lumMod val="65000"/>
                  </a:schemeClr>
                </a:solidFill>
                <a:effectLst/>
                <a:latin typeface="Consolas" panose="020B0609020204030204" pitchFamily="49" charset="0"/>
              </a:rPr>
              <a:t>userName</a:t>
            </a:r>
            <a:r>
              <a:rPr lang="en-US" altLang="ja-JP" sz="900" b="0" dirty="0">
                <a:solidFill>
                  <a:schemeClr val="bg1">
                    <a:lumMod val="65000"/>
                  </a:schemeClr>
                </a:solidFill>
                <a:effectLst/>
                <a:latin typeface="Consolas" panose="020B0609020204030204" pitchFamily="49" charset="0"/>
              </a:rPr>
              <a:t>,</a:t>
            </a:r>
          </a:p>
          <a:p>
            <a:r>
              <a:rPr lang="en-US" altLang="ja-JP" sz="900" b="0" dirty="0">
                <a:solidFill>
                  <a:schemeClr val="bg1">
                    <a:lumMod val="65000"/>
                  </a:schemeClr>
                </a:solidFill>
                <a:effectLst/>
                <a:latin typeface="Consolas" panose="020B0609020204030204" pitchFamily="49" charset="0"/>
              </a:rPr>
              <a:t>    </a:t>
            </a:r>
            <a:r>
              <a:rPr lang="en-US" altLang="ja-JP" sz="900" b="0" dirty="0" err="1">
                <a:solidFill>
                  <a:schemeClr val="bg1">
                    <a:lumMod val="65000"/>
                  </a:schemeClr>
                </a:solidFill>
                <a:effectLst/>
                <a:latin typeface="Consolas" panose="020B0609020204030204" pitchFamily="49" charset="0"/>
              </a:rPr>
              <a:t>isLoggedIn</a:t>
            </a:r>
            <a:r>
              <a:rPr lang="en-US" altLang="ja-JP" sz="900" b="0" dirty="0">
                <a:solidFill>
                  <a:schemeClr val="bg1">
                    <a:lumMod val="65000"/>
                  </a:schemeClr>
                </a:solidFill>
                <a:effectLst/>
                <a:latin typeface="Consolas" panose="020B0609020204030204" pitchFamily="49" charset="0"/>
              </a:rPr>
              <a:t>: </a:t>
            </a:r>
            <a:r>
              <a:rPr lang="en-US" altLang="ja-JP" sz="900" b="0" dirty="0" err="1">
                <a:solidFill>
                  <a:schemeClr val="bg1">
                    <a:lumMod val="65000"/>
                  </a:schemeClr>
                </a:solidFill>
                <a:effectLst/>
                <a:latin typeface="Consolas" panose="020B0609020204030204" pitchFamily="49" charset="0"/>
              </a:rPr>
              <a:t>userName</a:t>
            </a:r>
            <a:r>
              <a:rPr lang="en-US" altLang="ja-JP" sz="900" b="0" dirty="0">
                <a:solidFill>
                  <a:schemeClr val="bg1">
                    <a:lumMod val="65000"/>
                  </a:schemeClr>
                </a:solidFill>
                <a:effectLst/>
                <a:latin typeface="Consolas" panose="020B0609020204030204" pitchFamily="49" charset="0"/>
              </a:rPr>
              <a:t> !== ''</a:t>
            </a:r>
          </a:p>
          <a:p>
            <a:r>
              <a:rPr lang="en-US" altLang="ja-JP" sz="900" b="0" dirty="0">
                <a:solidFill>
                  <a:schemeClr val="bg1">
                    <a:lumMod val="65000"/>
                  </a:schemeClr>
                </a:solidFill>
                <a:effectLst/>
                <a:latin typeface="Consolas" panose="020B0609020204030204" pitchFamily="49" charset="0"/>
              </a:rPr>
              <a:t>  };</a:t>
            </a:r>
          </a:p>
          <a:p>
            <a:br>
              <a:rPr lang="en-US" altLang="ja-JP" sz="900" b="0" dirty="0">
                <a:solidFill>
                  <a:schemeClr val="bg1">
                    <a:lumMod val="65000"/>
                  </a:schemeClr>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  return (</a:t>
            </a:r>
          </a:p>
          <a:p>
            <a:r>
              <a:rPr lang="en-US" altLang="ja-JP" sz="900" b="0" dirty="0">
                <a:solidFill>
                  <a:schemeClr val="bg1">
                    <a:lumMod val="65000"/>
                  </a:schemeClr>
                </a:solidFill>
                <a:effectLst/>
                <a:latin typeface="Consolas" panose="020B0609020204030204" pitchFamily="49" charset="0"/>
              </a:rPr>
              <a:t>    &lt;</a:t>
            </a:r>
            <a:r>
              <a:rPr lang="en-US" altLang="ja-JP" sz="900" b="0" dirty="0" err="1">
                <a:solidFill>
                  <a:schemeClr val="bg1">
                    <a:lumMod val="65000"/>
                  </a:schemeClr>
                </a:solidFill>
                <a:effectLst/>
                <a:latin typeface="Consolas" panose="020B0609020204030204" pitchFamily="49" charset="0"/>
              </a:rPr>
              <a:t>UserContext.Provider</a:t>
            </a:r>
            <a:r>
              <a:rPr lang="en-US" altLang="ja-JP" sz="900" b="0" dirty="0">
                <a:solidFill>
                  <a:schemeClr val="bg1">
                    <a:lumMod val="65000"/>
                  </a:schemeClr>
                </a:solidFill>
                <a:effectLst/>
                <a:latin typeface="Consolas" panose="020B0609020204030204" pitchFamily="49" charset="0"/>
              </a:rPr>
              <a:t> value={</a:t>
            </a:r>
            <a:r>
              <a:rPr lang="en-US" altLang="ja-JP" sz="900" b="0" dirty="0" err="1">
                <a:solidFill>
                  <a:schemeClr val="bg1">
                    <a:lumMod val="65000"/>
                  </a:schemeClr>
                </a:solidFill>
                <a:effectLst/>
                <a:latin typeface="Consolas" panose="020B0609020204030204" pitchFamily="49" charset="0"/>
              </a:rPr>
              <a:t>contextValue</a:t>
            </a:r>
            <a:r>
              <a:rPr lang="en-US" altLang="ja-JP" sz="900" b="0" dirty="0">
                <a:solidFill>
                  <a:schemeClr val="bg1">
                    <a:lumMod val="65000"/>
                  </a:schemeClr>
                </a:solidFill>
                <a:effectLst/>
                <a:latin typeface="Consolas" panose="020B0609020204030204" pitchFamily="49" charset="0"/>
              </a:rPr>
              <a:t>}&gt;</a:t>
            </a:r>
          </a:p>
          <a:p>
            <a:r>
              <a:rPr lang="en-US" altLang="ja-JP" sz="900" b="0" dirty="0">
                <a:solidFill>
                  <a:schemeClr val="bg1">
                    <a:lumMod val="65000"/>
                  </a:schemeClr>
                </a:solidFill>
                <a:effectLst/>
                <a:latin typeface="Consolas" panose="020B0609020204030204" pitchFamily="49" charset="0"/>
              </a:rPr>
              <a:t>      {children}</a:t>
            </a:r>
          </a:p>
          <a:p>
            <a:r>
              <a:rPr lang="en-US" altLang="ja-JP" sz="900" b="0" dirty="0">
                <a:solidFill>
                  <a:schemeClr val="bg1">
                    <a:lumMod val="65000"/>
                  </a:schemeClr>
                </a:solidFill>
                <a:effectLst/>
                <a:latin typeface="Consolas" panose="020B0609020204030204" pitchFamily="49" charset="0"/>
              </a:rPr>
              <a:t>    &lt;/</a:t>
            </a:r>
            <a:r>
              <a:rPr lang="en-US" altLang="ja-JP" sz="900" b="0" dirty="0" err="1">
                <a:solidFill>
                  <a:schemeClr val="bg1">
                    <a:lumMod val="65000"/>
                  </a:schemeClr>
                </a:solidFill>
                <a:effectLst/>
                <a:latin typeface="Consolas" panose="020B0609020204030204" pitchFamily="49" charset="0"/>
              </a:rPr>
              <a:t>UserContext.Provider</a:t>
            </a:r>
            <a:r>
              <a:rPr lang="en-US" altLang="ja-JP" sz="900" b="0" dirty="0">
                <a:solidFill>
                  <a:schemeClr val="bg1">
                    <a:lumMod val="65000"/>
                  </a:schemeClr>
                </a:solidFill>
                <a:effectLst/>
                <a:latin typeface="Consolas" panose="020B0609020204030204" pitchFamily="49" charset="0"/>
              </a:rPr>
              <a:t>&gt;</a:t>
            </a:r>
          </a:p>
          <a:p>
            <a:r>
              <a:rPr lang="en-US" altLang="ja-JP" sz="900" b="0" dirty="0">
                <a:solidFill>
                  <a:schemeClr val="bg1">
                    <a:lumMod val="65000"/>
                  </a:schemeClr>
                </a:solidFill>
                <a:effectLst/>
                <a:latin typeface="Consolas" panose="020B0609020204030204" pitchFamily="49" charset="0"/>
              </a:rPr>
              <a:t>  );</a:t>
            </a:r>
          </a:p>
          <a:p>
            <a:r>
              <a:rPr lang="en-US" altLang="ja-JP" sz="900" b="0" dirty="0">
                <a:solidFill>
                  <a:schemeClr val="bg1">
                    <a:lumMod val="65000"/>
                  </a:schemeClr>
                </a:solidFill>
                <a:effectLst/>
                <a:latin typeface="Consolas" panose="020B0609020204030204" pitchFamily="49" charset="0"/>
              </a:rPr>
              <a:t>};</a:t>
            </a:r>
          </a:p>
        </p:txBody>
      </p:sp>
      <p:sp>
        <p:nvSpPr>
          <p:cNvPr id="24" name="テキスト ボックス 23">
            <a:extLst>
              <a:ext uri="{FF2B5EF4-FFF2-40B4-BE49-F238E27FC236}">
                <a16:creationId xmlns:a16="http://schemas.microsoft.com/office/drawing/2014/main" id="{AF965A2C-BCB8-482A-B204-B797E509DB39}"/>
              </a:ext>
            </a:extLst>
          </p:cNvPr>
          <p:cNvSpPr txBox="1"/>
          <p:nvPr/>
        </p:nvSpPr>
        <p:spPr>
          <a:xfrm>
            <a:off x="6675013" y="3065118"/>
            <a:ext cx="2731633" cy="363882"/>
          </a:xfrm>
          <a:prstGeom prst="rect">
            <a:avLst/>
          </a:prstGeom>
          <a:solidFill>
            <a:schemeClr val="accent4"/>
          </a:solidFill>
        </p:spPr>
        <p:txBody>
          <a:bodyPr wrap="square" rtlCol="0">
            <a:spAutoFit/>
          </a:bodyPr>
          <a:lstStyle/>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ユーザコンテクストを作成します。</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
        <p:nvSpPr>
          <p:cNvPr id="30" name="テキスト ボックス 29">
            <a:extLst>
              <a:ext uri="{FF2B5EF4-FFF2-40B4-BE49-F238E27FC236}">
                <a16:creationId xmlns:a16="http://schemas.microsoft.com/office/drawing/2014/main" id="{FD79A2A9-6F27-4FA7-A79C-C3730358476B}"/>
              </a:ext>
            </a:extLst>
          </p:cNvPr>
          <p:cNvSpPr txBox="1"/>
          <p:nvPr/>
        </p:nvSpPr>
        <p:spPr>
          <a:xfrm>
            <a:off x="6675012" y="3482760"/>
            <a:ext cx="4972241" cy="363882"/>
          </a:xfrm>
          <a:prstGeom prst="rect">
            <a:avLst/>
          </a:prstGeom>
          <a:solidFill>
            <a:schemeClr val="accent4"/>
          </a:solidFill>
        </p:spPr>
        <p:txBody>
          <a:bodyPr wrap="square" rtlCol="0">
            <a:spAutoFit/>
          </a:bodyPr>
          <a:lstStyle/>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各コンポでユーザコンテクストを使うためのフックを作成します。</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97140325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err="1">
                <a:latin typeface="Meiryo UI" panose="020B0604030504040204" pitchFamily="50" charset="-128"/>
                <a:ea typeface="Meiryo UI" panose="020B0604030504040204" pitchFamily="50" charset="-128"/>
              </a:rPr>
              <a:t>UserContext.tsx</a:t>
            </a:r>
            <a:endParaRPr kumimoji="1" lang="ja-JP" altLang="en-US" sz="2800" b="1" dirty="0">
              <a:latin typeface="Meiryo UI" panose="020B0604030504040204" pitchFamily="50" charset="-128"/>
              <a:ea typeface="Meiryo UI" panose="020B0604030504040204" pitchFamily="50" charset="-128"/>
            </a:endParaRPr>
          </a:p>
        </p:txBody>
      </p:sp>
      <p:sp>
        <p:nvSpPr>
          <p:cNvPr id="4" name="スライド番号プレースホルダー 3">
            <a:extLst>
              <a:ext uri="{FF2B5EF4-FFF2-40B4-BE49-F238E27FC236}">
                <a16:creationId xmlns:a16="http://schemas.microsoft.com/office/drawing/2014/main" id="{6833018F-8DA5-424B-AFBC-F4507746848B}"/>
              </a:ext>
            </a:extLst>
          </p:cNvPr>
          <p:cNvSpPr>
            <a:spLocks noGrp="1"/>
          </p:cNvSpPr>
          <p:nvPr>
            <p:ph type="sldNum" sz="quarter" idx="12"/>
          </p:nvPr>
        </p:nvSpPr>
        <p:spPr/>
        <p:txBody>
          <a:bodyPr/>
          <a:lstStyle/>
          <a:p>
            <a:fld id="{A783C381-2822-4F05-8A88-66F73725CF2D}" type="slidenum">
              <a:rPr kumimoji="1" lang="ja-JP" altLang="en-US" smtClean="0"/>
              <a:t>76</a:t>
            </a:fld>
            <a:endParaRPr kumimoji="1" lang="ja-JP" altLang="en-US"/>
          </a:p>
        </p:txBody>
      </p:sp>
      <p:sp>
        <p:nvSpPr>
          <p:cNvPr id="5" name="テキスト ボックス 4">
            <a:extLst>
              <a:ext uri="{FF2B5EF4-FFF2-40B4-BE49-F238E27FC236}">
                <a16:creationId xmlns:a16="http://schemas.microsoft.com/office/drawing/2014/main" id="{C31B1C4A-D412-4D12-9AF7-1864B758E1EC}"/>
              </a:ext>
            </a:extLst>
          </p:cNvPr>
          <p:cNvSpPr txBox="1"/>
          <p:nvPr/>
        </p:nvSpPr>
        <p:spPr>
          <a:xfrm>
            <a:off x="10768518" y="169054"/>
            <a:ext cx="1307547" cy="451021"/>
          </a:xfrm>
          <a:prstGeom prst="rect">
            <a:avLst/>
          </a:prstGeom>
          <a:solidFill>
            <a:schemeClr val="accent6"/>
          </a:solidFill>
        </p:spPr>
        <p:txBody>
          <a:bodyPr wrap="square" rtlCol="0">
            <a:spAutoFit/>
          </a:bodyPr>
          <a:lstStyle/>
          <a:p>
            <a:pPr>
              <a:lnSpc>
                <a:spcPts val="3200"/>
              </a:lnSpc>
            </a:pPr>
            <a:r>
              <a:rPr kumimoji="1" lang="ja-JP" altLang="en-US" sz="2000" dirty="0">
                <a:solidFill>
                  <a:schemeClr val="bg1"/>
                </a:solidFill>
                <a:latin typeface="Meiryo UI" panose="020B0604030504040204" pitchFamily="50" charset="-128"/>
                <a:ea typeface="Meiryo UI" panose="020B0604030504040204" pitchFamily="50" charset="-128"/>
              </a:rPr>
              <a:t>リーディング</a:t>
            </a:r>
            <a:endParaRPr kumimoji="1" lang="en-US" altLang="ja-JP" sz="2000" dirty="0">
              <a:solidFill>
                <a:schemeClr val="bg1"/>
              </a:solidFill>
              <a:latin typeface="Meiryo UI" panose="020B0604030504040204" pitchFamily="50" charset="-128"/>
              <a:ea typeface="Meiryo UI" panose="020B0604030504040204" pitchFamily="50" charset="-128"/>
            </a:endParaRPr>
          </a:p>
        </p:txBody>
      </p:sp>
      <p:sp>
        <p:nvSpPr>
          <p:cNvPr id="6" name="テキスト ボックス 5">
            <a:extLst>
              <a:ext uri="{FF2B5EF4-FFF2-40B4-BE49-F238E27FC236}">
                <a16:creationId xmlns:a16="http://schemas.microsoft.com/office/drawing/2014/main" id="{54FE5644-8C50-4522-BF08-4E30A52993F5}"/>
              </a:ext>
            </a:extLst>
          </p:cNvPr>
          <p:cNvSpPr txBox="1"/>
          <p:nvPr/>
        </p:nvSpPr>
        <p:spPr>
          <a:xfrm>
            <a:off x="544747" y="1021515"/>
            <a:ext cx="6352164" cy="5170646"/>
          </a:xfrm>
          <a:prstGeom prst="rect">
            <a:avLst/>
          </a:prstGeom>
          <a:solidFill>
            <a:schemeClr val="accent3">
              <a:lumMod val="20000"/>
              <a:lumOff val="80000"/>
            </a:schemeClr>
          </a:solidFill>
        </p:spPr>
        <p:txBody>
          <a:bodyPr wrap="square" bIns="0" rtlCol="0">
            <a:spAutoFit/>
          </a:bodyPr>
          <a:lstStyle/>
          <a:p>
            <a:r>
              <a:rPr lang="en-US" altLang="ja-JP" sz="900" b="0" dirty="0">
                <a:solidFill>
                  <a:schemeClr val="bg1">
                    <a:lumMod val="65000"/>
                  </a:schemeClr>
                </a:solidFill>
                <a:effectLst/>
                <a:latin typeface="Consolas" panose="020B0609020204030204" pitchFamily="49" charset="0"/>
              </a:rPr>
              <a:t>import React, { </a:t>
            </a:r>
            <a:r>
              <a:rPr lang="en-US" altLang="ja-JP" sz="900" b="0" dirty="0" err="1">
                <a:solidFill>
                  <a:schemeClr val="bg1">
                    <a:lumMod val="65000"/>
                  </a:schemeClr>
                </a:solidFill>
                <a:effectLst/>
                <a:latin typeface="Consolas" panose="020B0609020204030204" pitchFamily="49" charset="0"/>
              </a:rPr>
              <a:t>useContext</a:t>
            </a:r>
            <a:r>
              <a:rPr lang="en-US" altLang="ja-JP" sz="900" b="0" dirty="0">
                <a:solidFill>
                  <a:schemeClr val="bg1">
                    <a:lumMod val="65000"/>
                  </a:schemeClr>
                </a:solidFill>
                <a:effectLst/>
                <a:latin typeface="Consolas" panose="020B0609020204030204" pitchFamily="49" charset="0"/>
              </a:rPr>
              <a:t>, </a:t>
            </a:r>
            <a:r>
              <a:rPr lang="en-US" altLang="ja-JP" sz="900" b="0" dirty="0" err="1">
                <a:solidFill>
                  <a:schemeClr val="bg1">
                    <a:lumMod val="65000"/>
                  </a:schemeClr>
                </a:solidFill>
                <a:effectLst/>
                <a:latin typeface="Consolas" panose="020B0609020204030204" pitchFamily="49" charset="0"/>
              </a:rPr>
              <a:t>useState</a:t>
            </a:r>
            <a:r>
              <a:rPr lang="en-US" altLang="ja-JP" sz="900" b="0" dirty="0">
                <a:solidFill>
                  <a:schemeClr val="bg1">
                    <a:lumMod val="65000"/>
                  </a:schemeClr>
                </a:solidFill>
                <a:effectLst/>
                <a:latin typeface="Consolas" panose="020B0609020204030204" pitchFamily="49" charset="0"/>
              </a:rPr>
              <a:t> } from 'react';</a:t>
            </a:r>
          </a:p>
          <a:p>
            <a:r>
              <a:rPr lang="en-US" altLang="ja-JP" sz="900" b="0" dirty="0">
                <a:solidFill>
                  <a:schemeClr val="bg1">
                    <a:lumMod val="65000"/>
                  </a:schemeClr>
                </a:solidFill>
                <a:effectLst/>
                <a:latin typeface="Consolas" panose="020B0609020204030204" pitchFamily="49" charset="0"/>
              </a:rPr>
              <a:t>import { </a:t>
            </a:r>
            <a:r>
              <a:rPr lang="en-US" altLang="ja-JP" sz="900" b="0" dirty="0" err="1">
                <a:solidFill>
                  <a:schemeClr val="bg1">
                    <a:lumMod val="65000"/>
                  </a:schemeClr>
                </a:solidFill>
                <a:effectLst/>
                <a:latin typeface="Consolas" panose="020B0609020204030204" pitchFamily="49" charset="0"/>
              </a:rPr>
              <a:t>BackendService</a:t>
            </a:r>
            <a:r>
              <a:rPr lang="en-US" altLang="ja-JP" sz="900" b="0" dirty="0">
                <a:solidFill>
                  <a:schemeClr val="bg1">
                    <a:lumMod val="65000"/>
                  </a:schemeClr>
                </a:solidFill>
                <a:effectLst/>
                <a:latin typeface="Consolas" panose="020B0609020204030204" pitchFamily="49" charset="0"/>
              </a:rPr>
              <a:t> } from '../backend/</a:t>
            </a:r>
            <a:r>
              <a:rPr lang="en-US" altLang="ja-JP" sz="900" b="0" dirty="0" err="1">
                <a:solidFill>
                  <a:schemeClr val="bg1">
                    <a:lumMod val="65000"/>
                  </a:schemeClr>
                </a:solidFill>
                <a:effectLst/>
                <a:latin typeface="Consolas" panose="020B0609020204030204" pitchFamily="49" charset="0"/>
              </a:rPr>
              <a:t>BackendService</a:t>
            </a:r>
            <a:r>
              <a:rPr lang="en-US" altLang="ja-JP" sz="900" b="0" dirty="0">
                <a:solidFill>
                  <a:schemeClr val="bg1">
                    <a:lumMod val="65000"/>
                  </a:schemeClr>
                </a:solidFill>
                <a:effectLst/>
                <a:latin typeface="Consolas" panose="020B0609020204030204" pitchFamily="49" charset="0"/>
              </a:rPr>
              <a:t>';</a:t>
            </a:r>
          </a:p>
          <a:p>
            <a:br>
              <a:rPr lang="en-US" altLang="ja-JP" sz="900" b="0" dirty="0">
                <a:solidFill>
                  <a:schemeClr val="bg1">
                    <a:lumMod val="65000"/>
                  </a:schemeClr>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export class </a:t>
            </a:r>
            <a:r>
              <a:rPr lang="en-US" altLang="ja-JP" sz="900" b="0" dirty="0" err="1">
                <a:solidFill>
                  <a:schemeClr val="bg1">
                    <a:lumMod val="65000"/>
                  </a:schemeClr>
                </a:solidFill>
                <a:effectLst/>
                <a:latin typeface="Consolas" panose="020B0609020204030204" pitchFamily="49" charset="0"/>
              </a:rPr>
              <a:t>AccountConflictError</a:t>
            </a:r>
            <a:r>
              <a:rPr lang="en-US" altLang="ja-JP" sz="900" b="0" dirty="0">
                <a:solidFill>
                  <a:schemeClr val="bg1">
                    <a:lumMod val="65000"/>
                  </a:schemeClr>
                </a:solidFill>
                <a:effectLst/>
                <a:latin typeface="Consolas" panose="020B0609020204030204" pitchFamily="49" charset="0"/>
              </a:rPr>
              <a:t> { }</a:t>
            </a:r>
          </a:p>
          <a:p>
            <a:br>
              <a:rPr lang="en-US" altLang="ja-JP" sz="900" b="0" dirty="0">
                <a:solidFill>
                  <a:schemeClr val="bg1">
                    <a:lumMod val="65000"/>
                  </a:schemeClr>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export class </a:t>
            </a:r>
            <a:r>
              <a:rPr lang="en-US" altLang="ja-JP" sz="900" b="0" dirty="0" err="1">
                <a:solidFill>
                  <a:schemeClr val="bg1">
                    <a:lumMod val="65000"/>
                  </a:schemeClr>
                </a:solidFill>
                <a:effectLst/>
                <a:latin typeface="Consolas" panose="020B0609020204030204" pitchFamily="49" charset="0"/>
              </a:rPr>
              <a:t>AuthenticationFailedError</a:t>
            </a:r>
            <a:r>
              <a:rPr lang="en-US" altLang="ja-JP" sz="900" b="0" dirty="0">
                <a:solidFill>
                  <a:schemeClr val="bg1">
                    <a:lumMod val="65000"/>
                  </a:schemeClr>
                </a:solidFill>
                <a:effectLst/>
                <a:latin typeface="Consolas" panose="020B0609020204030204" pitchFamily="49" charset="0"/>
              </a:rPr>
              <a:t> { }</a:t>
            </a:r>
          </a:p>
          <a:p>
            <a:br>
              <a:rPr lang="en-US" altLang="ja-JP" sz="900" b="0" dirty="0">
                <a:solidFill>
                  <a:schemeClr val="bg1">
                    <a:lumMod val="65000"/>
                  </a:schemeClr>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interface </a:t>
            </a:r>
            <a:r>
              <a:rPr lang="en-US" altLang="ja-JP" sz="900" b="0" dirty="0" err="1">
                <a:solidFill>
                  <a:schemeClr val="bg1">
                    <a:lumMod val="65000"/>
                  </a:schemeClr>
                </a:solidFill>
                <a:effectLst/>
                <a:latin typeface="Consolas" panose="020B0609020204030204" pitchFamily="49" charset="0"/>
              </a:rPr>
              <a:t>ContextValueType</a:t>
            </a:r>
            <a:r>
              <a:rPr lang="en-US" altLang="ja-JP" sz="900" b="0" dirty="0">
                <a:solidFill>
                  <a:schemeClr val="bg1">
                    <a:lumMod val="65000"/>
                  </a:schemeClr>
                </a:solidFill>
                <a:effectLst/>
                <a:latin typeface="Consolas" panose="020B0609020204030204" pitchFamily="49" charset="0"/>
              </a:rPr>
              <a:t> {</a:t>
            </a:r>
          </a:p>
          <a:p>
            <a:r>
              <a:rPr lang="en-US" altLang="ja-JP" sz="900" b="0" dirty="0">
                <a:solidFill>
                  <a:schemeClr val="bg1">
                    <a:lumMod val="65000"/>
                  </a:schemeClr>
                </a:solidFill>
                <a:effectLst/>
                <a:latin typeface="Consolas" panose="020B0609020204030204" pitchFamily="49" charset="0"/>
              </a:rPr>
              <a:t>  signup: (</a:t>
            </a:r>
            <a:r>
              <a:rPr lang="en-US" altLang="ja-JP" sz="900" b="0" dirty="0" err="1">
                <a:solidFill>
                  <a:schemeClr val="bg1">
                    <a:lumMod val="65000"/>
                  </a:schemeClr>
                </a:solidFill>
                <a:effectLst/>
                <a:latin typeface="Consolas" panose="020B0609020204030204" pitchFamily="49" charset="0"/>
              </a:rPr>
              <a:t>userName</a:t>
            </a:r>
            <a:r>
              <a:rPr lang="en-US" altLang="ja-JP" sz="900" b="0" dirty="0">
                <a:solidFill>
                  <a:schemeClr val="bg1">
                    <a:lumMod val="65000"/>
                  </a:schemeClr>
                </a:solidFill>
                <a:effectLst/>
                <a:latin typeface="Consolas" panose="020B0609020204030204" pitchFamily="49" charset="0"/>
              </a:rPr>
              <a:t>: string, password: string) =&gt; Promise&lt;void | </a:t>
            </a:r>
            <a:r>
              <a:rPr lang="en-US" altLang="ja-JP" sz="900" b="0" dirty="0" err="1">
                <a:solidFill>
                  <a:schemeClr val="bg1">
                    <a:lumMod val="65000"/>
                  </a:schemeClr>
                </a:solidFill>
                <a:effectLst/>
                <a:latin typeface="Consolas" panose="020B0609020204030204" pitchFamily="49" charset="0"/>
              </a:rPr>
              <a:t>AccountConflictError</a:t>
            </a:r>
            <a:r>
              <a:rPr lang="en-US" altLang="ja-JP" sz="900" b="0" dirty="0">
                <a:solidFill>
                  <a:schemeClr val="bg1">
                    <a:lumMod val="65000"/>
                  </a:schemeClr>
                </a:solidFill>
                <a:effectLst/>
                <a:latin typeface="Consolas" panose="020B0609020204030204" pitchFamily="49" charset="0"/>
              </a:rPr>
              <a:t>&gt;,</a:t>
            </a:r>
          </a:p>
          <a:p>
            <a:r>
              <a:rPr lang="en-US" altLang="ja-JP" sz="900" b="0" dirty="0">
                <a:solidFill>
                  <a:schemeClr val="bg1">
                    <a:lumMod val="65000"/>
                  </a:schemeClr>
                </a:solidFill>
                <a:effectLst/>
                <a:latin typeface="Consolas" panose="020B0609020204030204" pitchFamily="49" charset="0"/>
              </a:rPr>
              <a:t>  login: (</a:t>
            </a:r>
            <a:r>
              <a:rPr lang="en-US" altLang="ja-JP" sz="900" b="0" dirty="0" err="1">
                <a:solidFill>
                  <a:schemeClr val="bg1">
                    <a:lumMod val="65000"/>
                  </a:schemeClr>
                </a:solidFill>
                <a:effectLst/>
                <a:latin typeface="Consolas" panose="020B0609020204030204" pitchFamily="49" charset="0"/>
              </a:rPr>
              <a:t>userName</a:t>
            </a:r>
            <a:r>
              <a:rPr lang="en-US" altLang="ja-JP" sz="900" b="0" dirty="0">
                <a:solidFill>
                  <a:schemeClr val="bg1">
                    <a:lumMod val="65000"/>
                  </a:schemeClr>
                </a:solidFill>
                <a:effectLst/>
                <a:latin typeface="Consolas" panose="020B0609020204030204" pitchFamily="49" charset="0"/>
              </a:rPr>
              <a:t>: string, password: string) =&gt; Promise&lt;void | </a:t>
            </a:r>
            <a:r>
              <a:rPr lang="en-US" altLang="ja-JP" sz="900" b="0" dirty="0" err="1">
                <a:solidFill>
                  <a:schemeClr val="bg1">
                    <a:lumMod val="65000"/>
                  </a:schemeClr>
                </a:solidFill>
                <a:effectLst/>
                <a:latin typeface="Consolas" panose="020B0609020204030204" pitchFamily="49" charset="0"/>
              </a:rPr>
              <a:t>AuthenticationFailedError</a:t>
            </a:r>
            <a:r>
              <a:rPr lang="en-US" altLang="ja-JP" sz="900" b="0" dirty="0">
                <a:solidFill>
                  <a:schemeClr val="bg1">
                    <a:lumMod val="65000"/>
                  </a:schemeClr>
                </a:solidFill>
                <a:effectLst/>
                <a:latin typeface="Consolas" panose="020B0609020204030204" pitchFamily="49" charset="0"/>
              </a:rPr>
              <a:t>&gt;,</a:t>
            </a:r>
          </a:p>
          <a:p>
            <a:r>
              <a:rPr lang="en-US" altLang="ja-JP" sz="900" b="0" dirty="0">
                <a:solidFill>
                  <a:schemeClr val="bg1">
                    <a:lumMod val="65000"/>
                  </a:schemeClr>
                </a:solidFill>
                <a:effectLst/>
                <a:latin typeface="Consolas" panose="020B0609020204030204" pitchFamily="49" charset="0"/>
              </a:rPr>
              <a:t>  logout: () =&gt; Promise&lt;void&gt;,</a:t>
            </a:r>
          </a:p>
          <a:p>
            <a:r>
              <a:rPr lang="en-US" altLang="ja-JP" sz="900" b="0" dirty="0">
                <a:solidFill>
                  <a:schemeClr val="bg1">
                    <a:lumMod val="65000"/>
                  </a:schemeClr>
                </a:solidFill>
                <a:effectLst/>
                <a:latin typeface="Consolas" panose="020B0609020204030204" pitchFamily="49" charset="0"/>
              </a:rPr>
              <a:t>  </a:t>
            </a:r>
            <a:r>
              <a:rPr lang="en-US" altLang="ja-JP" sz="900" b="0" dirty="0" err="1">
                <a:solidFill>
                  <a:schemeClr val="bg1">
                    <a:lumMod val="65000"/>
                  </a:schemeClr>
                </a:solidFill>
                <a:effectLst/>
                <a:latin typeface="Consolas" panose="020B0609020204030204" pitchFamily="49" charset="0"/>
              </a:rPr>
              <a:t>userName</a:t>
            </a:r>
            <a:r>
              <a:rPr lang="en-US" altLang="ja-JP" sz="900" b="0" dirty="0">
                <a:solidFill>
                  <a:schemeClr val="bg1">
                    <a:lumMod val="65000"/>
                  </a:schemeClr>
                </a:solidFill>
                <a:effectLst/>
                <a:latin typeface="Consolas" panose="020B0609020204030204" pitchFamily="49" charset="0"/>
              </a:rPr>
              <a:t>: string</a:t>
            </a:r>
          </a:p>
          <a:p>
            <a:r>
              <a:rPr lang="en-US" altLang="ja-JP" sz="900" b="0" dirty="0">
                <a:solidFill>
                  <a:schemeClr val="bg1">
                    <a:lumMod val="65000"/>
                  </a:schemeClr>
                </a:solidFill>
                <a:effectLst/>
                <a:latin typeface="Consolas" panose="020B0609020204030204" pitchFamily="49" charset="0"/>
              </a:rPr>
              <a:t>  </a:t>
            </a:r>
            <a:r>
              <a:rPr lang="en-US" altLang="ja-JP" sz="900" b="0" dirty="0" err="1">
                <a:solidFill>
                  <a:schemeClr val="bg1">
                    <a:lumMod val="65000"/>
                  </a:schemeClr>
                </a:solidFill>
                <a:effectLst/>
                <a:latin typeface="Consolas" panose="020B0609020204030204" pitchFamily="49" charset="0"/>
              </a:rPr>
              <a:t>isLoggedIn</a:t>
            </a:r>
            <a:r>
              <a:rPr lang="en-US" altLang="ja-JP" sz="900" b="0" dirty="0">
                <a:solidFill>
                  <a:schemeClr val="bg1">
                    <a:lumMod val="65000"/>
                  </a:schemeClr>
                </a:solidFill>
                <a:effectLst/>
                <a:latin typeface="Consolas" panose="020B0609020204030204" pitchFamily="49" charset="0"/>
              </a:rPr>
              <a:t>: </a:t>
            </a:r>
            <a:r>
              <a:rPr lang="en-US" altLang="ja-JP" sz="900" b="0" dirty="0" err="1">
                <a:solidFill>
                  <a:schemeClr val="bg1">
                    <a:lumMod val="65000"/>
                  </a:schemeClr>
                </a:solidFill>
                <a:effectLst/>
                <a:latin typeface="Consolas" panose="020B0609020204030204" pitchFamily="49" charset="0"/>
              </a:rPr>
              <a:t>boolean</a:t>
            </a:r>
            <a:r>
              <a:rPr lang="en-US" altLang="ja-JP" sz="900" b="0" dirty="0">
                <a:solidFill>
                  <a:schemeClr val="bg1">
                    <a:lumMod val="65000"/>
                  </a:schemeClr>
                </a:solidFill>
                <a:effectLst/>
                <a:latin typeface="Consolas" panose="020B0609020204030204" pitchFamily="49" charset="0"/>
              </a:rPr>
              <a:t>,</a:t>
            </a:r>
          </a:p>
          <a:p>
            <a:r>
              <a:rPr lang="en-US" altLang="ja-JP" sz="900" b="0" dirty="0">
                <a:solidFill>
                  <a:schemeClr val="bg1">
                    <a:lumMod val="65000"/>
                  </a:schemeClr>
                </a:solidFill>
                <a:effectLst/>
                <a:latin typeface="Consolas" panose="020B0609020204030204" pitchFamily="49" charset="0"/>
              </a:rPr>
              <a:t>}</a:t>
            </a:r>
          </a:p>
          <a:p>
            <a:br>
              <a:rPr lang="en-US" altLang="ja-JP" sz="900" b="0" dirty="0">
                <a:solidFill>
                  <a:schemeClr val="bg1">
                    <a:lumMod val="65000"/>
                  </a:schemeClr>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export const </a:t>
            </a:r>
            <a:r>
              <a:rPr lang="en-US" altLang="ja-JP" sz="900" b="0" dirty="0" err="1">
                <a:solidFill>
                  <a:schemeClr val="bg1">
                    <a:lumMod val="65000"/>
                  </a:schemeClr>
                </a:solidFill>
                <a:effectLst/>
                <a:latin typeface="Consolas" panose="020B0609020204030204" pitchFamily="49" charset="0"/>
              </a:rPr>
              <a:t>UserContext</a:t>
            </a:r>
            <a:r>
              <a:rPr lang="en-US" altLang="ja-JP" sz="900" b="0" dirty="0">
                <a:solidFill>
                  <a:schemeClr val="bg1">
                    <a:lumMod val="65000"/>
                  </a:schemeClr>
                </a:solidFill>
                <a:effectLst/>
                <a:latin typeface="Consolas" panose="020B0609020204030204" pitchFamily="49" charset="0"/>
              </a:rPr>
              <a:t> = </a:t>
            </a:r>
            <a:r>
              <a:rPr lang="en-US" altLang="ja-JP" sz="900" b="0" dirty="0" err="1">
                <a:solidFill>
                  <a:schemeClr val="bg1">
                    <a:lumMod val="65000"/>
                  </a:schemeClr>
                </a:solidFill>
                <a:effectLst/>
                <a:latin typeface="Consolas" panose="020B0609020204030204" pitchFamily="49" charset="0"/>
              </a:rPr>
              <a:t>React.createContext</a:t>
            </a:r>
            <a:r>
              <a:rPr lang="en-US" altLang="ja-JP" sz="900" b="0" dirty="0">
                <a:solidFill>
                  <a:schemeClr val="bg1">
                    <a:lumMod val="65000"/>
                  </a:schemeClr>
                </a:solidFill>
                <a:effectLst/>
                <a:latin typeface="Consolas" panose="020B0609020204030204" pitchFamily="49" charset="0"/>
              </a:rPr>
              <a:t>&lt;</a:t>
            </a:r>
            <a:r>
              <a:rPr lang="en-US" altLang="ja-JP" sz="900" b="0" dirty="0" err="1">
                <a:solidFill>
                  <a:schemeClr val="bg1">
                    <a:lumMod val="65000"/>
                  </a:schemeClr>
                </a:solidFill>
                <a:effectLst/>
                <a:latin typeface="Consolas" panose="020B0609020204030204" pitchFamily="49" charset="0"/>
              </a:rPr>
              <a:t>ContextValueType</a:t>
            </a:r>
            <a:r>
              <a:rPr lang="en-US" altLang="ja-JP" sz="900" b="0" dirty="0">
                <a:solidFill>
                  <a:schemeClr val="bg1">
                    <a:lumMod val="65000"/>
                  </a:schemeClr>
                </a:solidFill>
                <a:effectLst/>
                <a:latin typeface="Consolas" panose="020B0609020204030204" pitchFamily="49" charset="0"/>
              </a:rPr>
              <a:t>&gt;({} as </a:t>
            </a:r>
            <a:r>
              <a:rPr lang="en-US" altLang="ja-JP" sz="900" b="0" dirty="0" err="1">
                <a:solidFill>
                  <a:schemeClr val="bg1">
                    <a:lumMod val="65000"/>
                  </a:schemeClr>
                </a:solidFill>
                <a:effectLst/>
                <a:latin typeface="Consolas" panose="020B0609020204030204" pitchFamily="49" charset="0"/>
              </a:rPr>
              <a:t>ContextValueType</a:t>
            </a:r>
            <a:r>
              <a:rPr lang="en-US" altLang="ja-JP" sz="900" b="0" dirty="0">
                <a:solidFill>
                  <a:schemeClr val="bg1">
                    <a:lumMod val="65000"/>
                  </a:schemeClr>
                </a:solidFill>
                <a:effectLst/>
                <a:latin typeface="Consolas" panose="020B0609020204030204" pitchFamily="49" charset="0"/>
              </a:rPr>
              <a:t>);</a:t>
            </a:r>
          </a:p>
          <a:p>
            <a:br>
              <a:rPr lang="en-US" altLang="ja-JP" sz="900" b="0" dirty="0">
                <a:solidFill>
                  <a:schemeClr val="bg1">
                    <a:lumMod val="65000"/>
                  </a:schemeClr>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export const </a:t>
            </a:r>
            <a:r>
              <a:rPr lang="en-US" altLang="ja-JP" sz="900" b="0" dirty="0" err="1">
                <a:solidFill>
                  <a:schemeClr val="bg1">
                    <a:lumMod val="65000"/>
                  </a:schemeClr>
                </a:solidFill>
                <a:effectLst/>
                <a:latin typeface="Consolas" panose="020B0609020204030204" pitchFamily="49" charset="0"/>
              </a:rPr>
              <a:t>useUserContext</a:t>
            </a:r>
            <a:r>
              <a:rPr lang="en-US" altLang="ja-JP" sz="900" b="0" dirty="0">
                <a:solidFill>
                  <a:schemeClr val="bg1">
                    <a:lumMod val="65000"/>
                  </a:schemeClr>
                </a:solidFill>
                <a:effectLst/>
                <a:latin typeface="Consolas" panose="020B0609020204030204" pitchFamily="49" charset="0"/>
              </a:rPr>
              <a:t> = () =&gt; </a:t>
            </a:r>
            <a:r>
              <a:rPr lang="en-US" altLang="ja-JP" sz="900" b="0" dirty="0" err="1">
                <a:solidFill>
                  <a:schemeClr val="bg1">
                    <a:lumMod val="65000"/>
                  </a:schemeClr>
                </a:solidFill>
                <a:effectLst/>
                <a:latin typeface="Consolas" panose="020B0609020204030204" pitchFamily="49" charset="0"/>
              </a:rPr>
              <a:t>useContext</a:t>
            </a:r>
            <a:r>
              <a:rPr lang="en-US" altLang="ja-JP" sz="900" b="0" dirty="0">
                <a:solidFill>
                  <a:schemeClr val="bg1">
                    <a:lumMod val="65000"/>
                  </a:schemeClr>
                </a:solidFill>
                <a:effectLst/>
                <a:latin typeface="Consolas" panose="020B0609020204030204" pitchFamily="49" charset="0"/>
              </a:rPr>
              <a:t>(</a:t>
            </a:r>
            <a:r>
              <a:rPr lang="en-US" altLang="ja-JP" sz="900" b="0" dirty="0" err="1">
                <a:solidFill>
                  <a:schemeClr val="bg1">
                    <a:lumMod val="65000"/>
                  </a:schemeClr>
                </a:solidFill>
                <a:effectLst/>
                <a:latin typeface="Consolas" panose="020B0609020204030204" pitchFamily="49" charset="0"/>
              </a:rPr>
              <a:t>UserContext</a:t>
            </a:r>
            <a:r>
              <a:rPr lang="en-US" altLang="ja-JP" sz="900" b="0" dirty="0">
                <a:solidFill>
                  <a:schemeClr val="bg1">
                    <a:lumMod val="65000"/>
                  </a:schemeClr>
                </a:solidFill>
                <a:effectLst/>
                <a:latin typeface="Consolas" panose="020B0609020204030204" pitchFamily="49" charset="0"/>
              </a:rPr>
              <a:t>);</a:t>
            </a:r>
          </a:p>
          <a:p>
            <a:br>
              <a:rPr lang="en-US" altLang="ja-JP" sz="900" b="0" dirty="0">
                <a:solidFill>
                  <a:srgbClr val="1A1A1A"/>
                </a:solidFill>
                <a:effectLst/>
                <a:latin typeface="Consolas" panose="020B0609020204030204" pitchFamily="49" charset="0"/>
              </a:rPr>
            </a:br>
            <a:r>
              <a:rPr lang="en-US" altLang="ja-JP" sz="900" b="0" dirty="0">
                <a:solidFill>
                  <a:srgbClr val="B052A1"/>
                </a:solidFill>
                <a:effectLst/>
                <a:latin typeface="Consolas" panose="020B0609020204030204" pitchFamily="49" charset="0"/>
              </a:rPr>
              <a:t>export</a:t>
            </a:r>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const</a:t>
            </a:r>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UserContextProvider</a:t>
            </a:r>
            <a:r>
              <a:rPr lang="en-US" altLang="ja-JP" sz="900" b="0" dirty="0">
                <a:solidFill>
                  <a:srgbClr val="A56416"/>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React</a:t>
            </a:r>
            <a:r>
              <a:rPr lang="en-US" altLang="ja-JP" sz="900" b="0" dirty="0" err="1">
                <a:solidFill>
                  <a:srgbClr val="1A1A1A"/>
                </a:solidFill>
                <a:effectLst/>
                <a:latin typeface="Consolas" panose="020B0609020204030204" pitchFamily="49" charset="0"/>
              </a:rPr>
              <a:t>.</a:t>
            </a:r>
            <a:r>
              <a:rPr lang="en-US" altLang="ja-JP" sz="900" b="0" dirty="0" err="1">
                <a:solidFill>
                  <a:srgbClr val="A56416"/>
                </a:solidFill>
                <a:effectLst/>
                <a:latin typeface="Consolas" panose="020B0609020204030204" pitchFamily="49" charset="0"/>
              </a:rPr>
              <a:t>FC</a:t>
            </a:r>
            <a:r>
              <a:rPr lang="en-US" altLang="ja-JP" sz="900" b="0" dirty="0">
                <a:solidFill>
                  <a:srgbClr val="428226"/>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 </a:t>
            </a:r>
            <a:r>
              <a:rPr lang="en-US" altLang="ja-JP" sz="900" b="0" dirty="0">
                <a:solidFill>
                  <a:srgbClr val="3778B7"/>
                </a:solidFill>
                <a:effectLst/>
                <a:latin typeface="Consolas" panose="020B0609020204030204" pitchFamily="49" charset="0"/>
              </a:rPr>
              <a:t>children</a:t>
            </a:r>
            <a:r>
              <a:rPr lang="en-US" altLang="ja-JP" sz="900" b="0" dirty="0">
                <a:solidFill>
                  <a:srgbClr val="1A1A1A"/>
                </a:solidFill>
                <a:effectLst/>
                <a:latin typeface="Consolas" panose="020B0609020204030204" pitchFamily="49" charset="0"/>
              </a:rPr>
              <a:t> }) </a:t>
            </a:r>
            <a:r>
              <a:rPr lang="en-US" altLang="ja-JP" sz="900" b="0" dirty="0">
                <a:solidFill>
                  <a:srgbClr val="A56416"/>
                </a:solidFill>
                <a:effectLst/>
                <a:latin typeface="Consolas" panose="020B0609020204030204" pitchFamily="49" charset="0"/>
              </a:rPr>
              <a:t>=&gt;</a:t>
            </a:r>
            <a:r>
              <a:rPr lang="en-US" altLang="ja-JP" sz="900" b="0" dirty="0">
                <a:solidFill>
                  <a:srgbClr val="1A1A1A"/>
                </a:solidFill>
                <a:effectLst/>
                <a:latin typeface="Consolas" panose="020B0609020204030204" pitchFamily="49" charset="0"/>
              </a:rPr>
              <a:t> {</a:t>
            </a:r>
          </a:p>
          <a:p>
            <a:endParaRPr lang="en-US" altLang="ja-JP" sz="900" b="0" dirty="0">
              <a:solidFill>
                <a:srgbClr val="1A1A1A"/>
              </a:solidFill>
              <a:effectLst/>
              <a:latin typeface="Consolas" panose="020B0609020204030204" pitchFamily="49" charset="0"/>
            </a:endParaRPr>
          </a:p>
          <a:p>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const</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userName</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setUserName</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useState</a:t>
            </a:r>
            <a:r>
              <a:rPr lang="en-US" altLang="ja-JP" sz="900" b="0" dirty="0">
                <a:solidFill>
                  <a:srgbClr val="1A1A1A"/>
                </a:solidFill>
                <a:effectLst/>
                <a:latin typeface="Consolas" panose="020B0609020204030204" pitchFamily="49" charset="0"/>
              </a:rPr>
              <a:t>&lt;</a:t>
            </a:r>
            <a:r>
              <a:rPr lang="en-US" altLang="ja-JP" sz="900" b="0" dirty="0">
                <a:solidFill>
                  <a:srgbClr val="428226"/>
                </a:solidFill>
                <a:effectLst/>
                <a:latin typeface="Consolas" panose="020B0609020204030204" pitchFamily="49" charset="0"/>
              </a:rPr>
              <a:t>string</a:t>
            </a:r>
            <a:r>
              <a:rPr lang="en-US" altLang="ja-JP" sz="900" b="0" dirty="0">
                <a:solidFill>
                  <a:srgbClr val="1A1A1A"/>
                </a:solidFill>
                <a:effectLst/>
                <a:latin typeface="Consolas" panose="020B0609020204030204" pitchFamily="49" charset="0"/>
              </a:rPr>
              <a:t>&gt;(</a:t>
            </a:r>
            <a:r>
              <a:rPr lang="en-US" altLang="ja-JP" sz="900" b="0" dirty="0">
                <a:solidFill>
                  <a:srgbClr val="42822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a:t>
            </a:r>
          </a:p>
          <a:p>
            <a:br>
              <a:rPr lang="en-US" altLang="ja-JP" sz="900" b="0" dirty="0">
                <a:solidFill>
                  <a:srgbClr val="1A1A1A"/>
                </a:solidFill>
                <a:effectLst/>
                <a:latin typeface="Consolas" panose="020B0609020204030204" pitchFamily="49" charset="0"/>
              </a:rPr>
            </a:br>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const</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contextValue</a:t>
            </a:r>
            <a:r>
              <a:rPr lang="en-US" altLang="ja-JP" sz="900" b="0" dirty="0">
                <a:solidFill>
                  <a:srgbClr val="A56416"/>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 </a:t>
            </a:r>
            <a:r>
              <a:rPr lang="en-US" altLang="ja-JP" sz="900" b="0" dirty="0" err="1">
                <a:solidFill>
                  <a:srgbClr val="A56416"/>
                </a:solidFill>
                <a:effectLst/>
                <a:latin typeface="Consolas" panose="020B0609020204030204" pitchFamily="49" charset="0"/>
              </a:rPr>
              <a:t>ContextValueType</a:t>
            </a:r>
            <a:r>
              <a:rPr lang="en-US" altLang="ja-JP" sz="900" b="0" dirty="0">
                <a:solidFill>
                  <a:srgbClr val="428226"/>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    </a:t>
            </a:r>
            <a:r>
              <a:rPr lang="en-US" altLang="ja-JP" sz="900" b="0" dirty="0">
                <a:solidFill>
                  <a:srgbClr val="C94824"/>
                </a:solidFill>
                <a:effectLst/>
                <a:latin typeface="Consolas" panose="020B0609020204030204" pitchFamily="49" charset="0"/>
              </a:rPr>
              <a:t>signup:</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async</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userName</a:t>
            </a:r>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password</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=&gt;</a:t>
            </a:r>
            <a:r>
              <a:rPr lang="en-US" altLang="ja-JP" sz="900" b="0" dirty="0">
                <a:solidFill>
                  <a:srgbClr val="1A1A1A"/>
                </a:solidFill>
                <a:effectLst/>
                <a:latin typeface="Consolas" panose="020B0609020204030204" pitchFamily="49" charset="0"/>
              </a:rPr>
              <a:t> {</a:t>
            </a:r>
            <a:r>
              <a:rPr lang="ja-JP" altLang="en-US" sz="900" dirty="0">
                <a:solidFill>
                  <a:srgbClr val="1A1A1A"/>
                </a:solidFill>
                <a:latin typeface="Consolas" panose="020B0609020204030204" pitchFamily="49" charset="0"/>
              </a:rPr>
              <a:t> ・・・</a:t>
            </a:r>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    </a:t>
            </a:r>
            <a:r>
              <a:rPr lang="en-US" altLang="ja-JP" sz="900" b="0" dirty="0">
                <a:solidFill>
                  <a:srgbClr val="C94824"/>
                </a:solidFill>
                <a:effectLst/>
                <a:latin typeface="Consolas" panose="020B0609020204030204" pitchFamily="49" charset="0"/>
              </a:rPr>
              <a:t>login:</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async</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userName</a:t>
            </a:r>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password</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=&gt;</a:t>
            </a:r>
            <a:r>
              <a:rPr lang="en-US" altLang="ja-JP" sz="900" b="0" dirty="0">
                <a:solidFill>
                  <a:srgbClr val="1A1A1A"/>
                </a:solidFill>
                <a:effectLst/>
                <a:latin typeface="Consolas" panose="020B0609020204030204" pitchFamily="49" charset="0"/>
              </a:rPr>
              <a:t> {</a:t>
            </a:r>
            <a:r>
              <a:rPr lang="ja-JP" altLang="en-US" sz="900" b="0" dirty="0">
                <a:solidFill>
                  <a:srgbClr val="1A1A1A"/>
                </a:solidFill>
                <a:effectLst/>
                <a:latin typeface="Consolas" panose="020B0609020204030204" pitchFamily="49" charset="0"/>
              </a:rPr>
              <a:t> ・・・</a:t>
            </a:r>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    </a:t>
            </a:r>
            <a:r>
              <a:rPr lang="en-US" altLang="ja-JP" sz="900" b="0" dirty="0">
                <a:solidFill>
                  <a:srgbClr val="C94824"/>
                </a:solidFill>
                <a:effectLst/>
                <a:latin typeface="Consolas" panose="020B0609020204030204" pitchFamily="49" charset="0"/>
              </a:rPr>
              <a:t>logout:</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async</a:t>
            </a:r>
            <a:r>
              <a:rPr lang="en-US" altLang="ja-JP" sz="900" b="0" dirty="0">
                <a:solidFill>
                  <a:srgbClr val="1A1A1A"/>
                </a:solidFill>
                <a:effectLst/>
                <a:latin typeface="Consolas" panose="020B0609020204030204" pitchFamily="49" charset="0"/>
              </a:rPr>
              <a:t> () </a:t>
            </a:r>
            <a:r>
              <a:rPr lang="en-US" altLang="ja-JP" sz="900" b="0" dirty="0">
                <a:solidFill>
                  <a:srgbClr val="A56416"/>
                </a:solidFill>
                <a:effectLst/>
                <a:latin typeface="Consolas" panose="020B0609020204030204" pitchFamily="49" charset="0"/>
              </a:rPr>
              <a:t>=&gt;</a:t>
            </a:r>
            <a:r>
              <a:rPr lang="en-US" altLang="ja-JP" sz="900" b="0" dirty="0">
                <a:solidFill>
                  <a:srgbClr val="1A1A1A"/>
                </a:solidFill>
                <a:effectLst/>
                <a:latin typeface="Consolas" panose="020B0609020204030204" pitchFamily="49" charset="0"/>
              </a:rPr>
              <a:t> {</a:t>
            </a:r>
            <a:r>
              <a:rPr lang="ja-JP" altLang="en-US" sz="900" dirty="0">
                <a:solidFill>
                  <a:srgbClr val="1A1A1A"/>
                </a:solidFill>
                <a:latin typeface="Consolas" panose="020B0609020204030204" pitchFamily="49" charset="0"/>
              </a:rPr>
              <a:t> ・・・ </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userName</a:t>
            </a:r>
            <a:r>
              <a:rPr lang="en-US" altLang="ja-JP" sz="900" b="0" dirty="0">
                <a:solidFill>
                  <a:srgbClr val="C94824"/>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userName</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isLoggedIn</a:t>
            </a:r>
            <a:r>
              <a:rPr lang="en-US" altLang="ja-JP" sz="900" b="0" dirty="0">
                <a:solidFill>
                  <a:srgbClr val="C94824"/>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userName</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a:solidFill>
                  <a:srgbClr val="428226"/>
                </a:solidFill>
                <a:effectLst/>
                <a:latin typeface="Consolas" panose="020B0609020204030204" pitchFamily="49" charset="0"/>
              </a:rPr>
              <a:t>''</a:t>
            </a:r>
            <a:endParaRPr lang="en-US" altLang="ja-JP" sz="900" b="0" dirty="0">
              <a:solidFill>
                <a:srgbClr val="1A1A1A"/>
              </a:solidFill>
              <a:effectLst/>
              <a:latin typeface="Consolas" panose="020B0609020204030204" pitchFamily="49" charset="0"/>
            </a:endParaRPr>
          </a:p>
          <a:p>
            <a:r>
              <a:rPr lang="en-US" altLang="ja-JP" sz="900" b="0" dirty="0">
                <a:solidFill>
                  <a:srgbClr val="1A1A1A"/>
                </a:solidFill>
                <a:effectLst/>
                <a:latin typeface="Consolas" panose="020B0609020204030204" pitchFamily="49" charset="0"/>
              </a:rPr>
              <a:t>  };</a:t>
            </a:r>
          </a:p>
          <a:p>
            <a:br>
              <a:rPr lang="en-US" altLang="ja-JP" sz="900" b="0" dirty="0">
                <a:solidFill>
                  <a:srgbClr val="1A1A1A"/>
                </a:solidFill>
                <a:effectLst/>
                <a:latin typeface="Consolas" panose="020B0609020204030204" pitchFamily="49" charset="0"/>
              </a:rPr>
            </a:br>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return</a:t>
            </a:r>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&lt;</a:t>
            </a:r>
            <a:r>
              <a:rPr lang="en-US" altLang="ja-JP" sz="900" b="0" dirty="0" err="1">
                <a:solidFill>
                  <a:srgbClr val="428226"/>
                </a:solidFill>
                <a:effectLst/>
                <a:latin typeface="Consolas" panose="020B0609020204030204" pitchFamily="49" charset="0"/>
              </a:rPr>
              <a:t>UserContext.Provider</a:t>
            </a:r>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value</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a:t>
            </a:r>
            <a:r>
              <a:rPr lang="en-US" altLang="ja-JP" sz="900" b="0" dirty="0" err="1">
                <a:solidFill>
                  <a:srgbClr val="3778B7"/>
                </a:solidFill>
                <a:effectLst/>
                <a:latin typeface="Consolas" panose="020B0609020204030204" pitchFamily="49" charset="0"/>
              </a:rPr>
              <a:t>contextValue</a:t>
            </a:r>
            <a:r>
              <a:rPr lang="en-US" altLang="ja-JP" sz="900" b="0" dirty="0">
                <a:solidFill>
                  <a:srgbClr val="1A1A1A"/>
                </a:solidFill>
                <a:effectLst/>
                <a:latin typeface="Consolas" panose="020B0609020204030204" pitchFamily="49" charset="0"/>
              </a:rPr>
              <a:t>}</a:t>
            </a:r>
            <a:r>
              <a:rPr lang="en-US" altLang="ja-JP" sz="900" b="0" dirty="0">
                <a:solidFill>
                  <a:srgbClr val="3778B7"/>
                </a:solidFill>
                <a:effectLst/>
                <a:latin typeface="Consolas" panose="020B0609020204030204" pitchFamily="49" charset="0"/>
              </a:rPr>
              <a:t>&gt;</a:t>
            </a:r>
            <a:endParaRPr lang="en-US" altLang="ja-JP" sz="900" b="0" dirty="0">
              <a:solidFill>
                <a:srgbClr val="1A1A1A"/>
              </a:solidFill>
              <a:effectLst/>
              <a:latin typeface="Consolas" panose="020B0609020204030204" pitchFamily="49" charset="0"/>
            </a:endParaRPr>
          </a:p>
          <a:p>
            <a:r>
              <a:rPr lang="en-US" altLang="ja-JP" sz="900" b="0" dirty="0">
                <a:solidFill>
                  <a:srgbClr val="428226"/>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children</a:t>
            </a:r>
            <a:r>
              <a:rPr lang="en-US" altLang="ja-JP" sz="900" b="0" dirty="0">
                <a:solidFill>
                  <a:srgbClr val="428226"/>
                </a:solidFill>
                <a:effectLst/>
                <a:latin typeface="Consolas" panose="020B0609020204030204" pitchFamily="49" charset="0"/>
              </a:rPr>
              <a:t>}</a:t>
            </a:r>
            <a:endParaRPr lang="en-US" altLang="ja-JP" sz="900" b="0" dirty="0">
              <a:solidFill>
                <a:srgbClr val="1A1A1A"/>
              </a:solidFill>
              <a:effectLst/>
              <a:latin typeface="Consolas" panose="020B0609020204030204" pitchFamily="49" charset="0"/>
            </a:endParaRPr>
          </a:p>
          <a:p>
            <a:r>
              <a:rPr lang="en-US" altLang="ja-JP" sz="900" b="0" dirty="0">
                <a:solidFill>
                  <a:srgbClr val="428226"/>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&lt;/</a:t>
            </a:r>
            <a:r>
              <a:rPr lang="en-US" altLang="ja-JP" sz="900" b="0" dirty="0" err="1">
                <a:solidFill>
                  <a:srgbClr val="428226"/>
                </a:solidFill>
                <a:effectLst/>
                <a:latin typeface="Consolas" panose="020B0609020204030204" pitchFamily="49" charset="0"/>
              </a:rPr>
              <a:t>UserContext.Provider</a:t>
            </a:r>
            <a:r>
              <a:rPr lang="en-US" altLang="ja-JP" sz="900" b="0" dirty="0">
                <a:solidFill>
                  <a:srgbClr val="3778B7"/>
                </a:solidFill>
                <a:effectLst/>
                <a:latin typeface="Consolas" panose="020B0609020204030204" pitchFamily="49" charset="0"/>
              </a:rPr>
              <a:t>&gt;</a:t>
            </a:r>
            <a:endParaRPr lang="en-US" altLang="ja-JP" sz="900" b="0" dirty="0">
              <a:solidFill>
                <a:srgbClr val="1A1A1A"/>
              </a:solidFill>
              <a:effectLst/>
              <a:latin typeface="Consolas" panose="020B0609020204030204" pitchFamily="49" charset="0"/>
            </a:endParaRPr>
          </a:p>
          <a:p>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a:t>
            </a:r>
          </a:p>
        </p:txBody>
      </p:sp>
      <p:sp>
        <p:nvSpPr>
          <p:cNvPr id="32" name="テキスト ボックス 31">
            <a:extLst>
              <a:ext uri="{FF2B5EF4-FFF2-40B4-BE49-F238E27FC236}">
                <a16:creationId xmlns:a16="http://schemas.microsoft.com/office/drawing/2014/main" id="{983B0B0D-9B7A-425C-BF1A-BC26C82AD84C}"/>
              </a:ext>
            </a:extLst>
          </p:cNvPr>
          <p:cNvSpPr txBox="1"/>
          <p:nvPr/>
        </p:nvSpPr>
        <p:spPr>
          <a:xfrm>
            <a:off x="6675011" y="3898856"/>
            <a:ext cx="4972241" cy="1287212"/>
          </a:xfrm>
          <a:prstGeom prst="rect">
            <a:avLst/>
          </a:prstGeom>
          <a:solidFill>
            <a:schemeClr val="accent4"/>
          </a:solidFill>
        </p:spPr>
        <p:txBody>
          <a:bodyPr wrap="square" rtlCol="0">
            <a:spAutoFit/>
          </a:bodyPr>
          <a:lstStyle/>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ユーザコンテクストを使えるようにするためにプロバイダを作成します。</a:t>
            </a: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r>
              <a:rPr kumimoji="1" lang="en-US" altLang="ja-JP" sz="1600" dirty="0">
                <a:solidFill>
                  <a:schemeClr val="bg1"/>
                </a:solidFill>
                <a:latin typeface="Meiryo UI" panose="020B0604030504040204" pitchFamily="50" charset="-128"/>
                <a:ea typeface="Meiryo UI" panose="020B0604030504040204" pitchFamily="50" charset="-128"/>
              </a:rPr>
              <a:t>state</a:t>
            </a:r>
            <a:r>
              <a:rPr kumimoji="1" lang="ja-JP" altLang="en-US" sz="1600" dirty="0">
                <a:solidFill>
                  <a:schemeClr val="bg1"/>
                </a:solidFill>
                <a:latin typeface="Meiryo UI" panose="020B0604030504040204" pitchFamily="50" charset="-128"/>
                <a:ea typeface="Meiryo UI" panose="020B0604030504040204" pitchFamily="50" charset="-128"/>
              </a:rPr>
              <a:t>フックを使ってユーザ名を保持し、ユーザ認証に関わる処理を実装します。</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33237230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err="1">
                <a:latin typeface="Meiryo UI" panose="020B0604030504040204" pitchFamily="50" charset="-128"/>
                <a:ea typeface="Meiryo UI" panose="020B0604030504040204" pitchFamily="50" charset="-128"/>
              </a:rPr>
              <a:t>UserContext.tsx</a:t>
            </a:r>
            <a:endParaRPr kumimoji="1" lang="ja-JP" altLang="en-US" sz="2800" b="1" dirty="0">
              <a:latin typeface="Meiryo UI" panose="020B0604030504040204" pitchFamily="50" charset="-128"/>
              <a:ea typeface="Meiryo UI" panose="020B0604030504040204" pitchFamily="50" charset="-128"/>
            </a:endParaRPr>
          </a:p>
        </p:txBody>
      </p:sp>
      <p:sp>
        <p:nvSpPr>
          <p:cNvPr id="4" name="スライド番号プレースホルダー 3">
            <a:extLst>
              <a:ext uri="{FF2B5EF4-FFF2-40B4-BE49-F238E27FC236}">
                <a16:creationId xmlns:a16="http://schemas.microsoft.com/office/drawing/2014/main" id="{6833018F-8DA5-424B-AFBC-F4507746848B}"/>
              </a:ext>
            </a:extLst>
          </p:cNvPr>
          <p:cNvSpPr>
            <a:spLocks noGrp="1"/>
          </p:cNvSpPr>
          <p:nvPr>
            <p:ph type="sldNum" sz="quarter" idx="12"/>
          </p:nvPr>
        </p:nvSpPr>
        <p:spPr/>
        <p:txBody>
          <a:bodyPr/>
          <a:lstStyle/>
          <a:p>
            <a:fld id="{A783C381-2822-4F05-8A88-66F73725CF2D}" type="slidenum">
              <a:rPr kumimoji="1" lang="ja-JP" altLang="en-US" smtClean="0"/>
              <a:t>77</a:t>
            </a:fld>
            <a:endParaRPr kumimoji="1" lang="ja-JP" altLang="en-US"/>
          </a:p>
        </p:txBody>
      </p:sp>
      <p:sp>
        <p:nvSpPr>
          <p:cNvPr id="5" name="テキスト ボックス 4">
            <a:extLst>
              <a:ext uri="{FF2B5EF4-FFF2-40B4-BE49-F238E27FC236}">
                <a16:creationId xmlns:a16="http://schemas.microsoft.com/office/drawing/2014/main" id="{C31B1C4A-D412-4D12-9AF7-1864B758E1EC}"/>
              </a:ext>
            </a:extLst>
          </p:cNvPr>
          <p:cNvSpPr txBox="1"/>
          <p:nvPr/>
        </p:nvSpPr>
        <p:spPr>
          <a:xfrm>
            <a:off x="10768518" y="169054"/>
            <a:ext cx="1307547" cy="451021"/>
          </a:xfrm>
          <a:prstGeom prst="rect">
            <a:avLst/>
          </a:prstGeom>
          <a:solidFill>
            <a:schemeClr val="accent6"/>
          </a:solidFill>
        </p:spPr>
        <p:txBody>
          <a:bodyPr wrap="square" rtlCol="0">
            <a:spAutoFit/>
          </a:bodyPr>
          <a:lstStyle/>
          <a:p>
            <a:pPr>
              <a:lnSpc>
                <a:spcPts val="3200"/>
              </a:lnSpc>
            </a:pPr>
            <a:r>
              <a:rPr kumimoji="1" lang="ja-JP" altLang="en-US" sz="2000" dirty="0">
                <a:solidFill>
                  <a:schemeClr val="bg1"/>
                </a:solidFill>
                <a:latin typeface="Meiryo UI" panose="020B0604030504040204" pitchFamily="50" charset="-128"/>
                <a:ea typeface="Meiryo UI" panose="020B0604030504040204" pitchFamily="50" charset="-128"/>
              </a:rPr>
              <a:t>リーディング</a:t>
            </a:r>
            <a:endParaRPr kumimoji="1" lang="en-US" altLang="ja-JP" sz="2000" dirty="0">
              <a:solidFill>
                <a:schemeClr val="bg1"/>
              </a:solidFill>
              <a:latin typeface="Meiryo UI" panose="020B0604030504040204" pitchFamily="50" charset="-128"/>
              <a:ea typeface="Meiryo UI" panose="020B0604030504040204" pitchFamily="50" charset="-128"/>
            </a:endParaRPr>
          </a:p>
        </p:txBody>
      </p:sp>
      <p:sp>
        <p:nvSpPr>
          <p:cNvPr id="6" name="テキスト ボックス 5">
            <a:extLst>
              <a:ext uri="{FF2B5EF4-FFF2-40B4-BE49-F238E27FC236}">
                <a16:creationId xmlns:a16="http://schemas.microsoft.com/office/drawing/2014/main" id="{54FE5644-8C50-4522-BF08-4E30A52993F5}"/>
              </a:ext>
            </a:extLst>
          </p:cNvPr>
          <p:cNvSpPr txBox="1"/>
          <p:nvPr/>
        </p:nvSpPr>
        <p:spPr>
          <a:xfrm>
            <a:off x="544747" y="1021515"/>
            <a:ext cx="4494181" cy="5309146"/>
          </a:xfrm>
          <a:prstGeom prst="rect">
            <a:avLst/>
          </a:prstGeom>
          <a:solidFill>
            <a:schemeClr val="accent3">
              <a:lumMod val="20000"/>
              <a:lumOff val="80000"/>
            </a:schemeClr>
          </a:solidFill>
        </p:spPr>
        <p:txBody>
          <a:bodyPr wrap="square" bIns="0" rtlCol="0">
            <a:spAutoFit/>
          </a:bodyPr>
          <a:lstStyle/>
          <a:p>
            <a:r>
              <a:rPr lang="ja-JP" altLang="en-US" sz="900" b="0" dirty="0">
                <a:solidFill>
                  <a:schemeClr val="bg1">
                    <a:lumMod val="65000"/>
                  </a:schemeClr>
                </a:solidFill>
                <a:effectLst/>
                <a:latin typeface="Consolas" panose="020B0609020204030204" pitchFamily="49" charset="0"/>
              </a:rPr>
              <a:t>・・・</a:t>
            </a:r>
            <a:br>
              <a:rPr lang="en-US" altLang="ja-JP" sz="900" b="0" dirty="0">
                <a:solidFill>
                  <a:schemeClr val="bg1">
                    <a:lumMod val="65000"/>
                  </a:schemeClr>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export const </a:t>
            </a:r>
            <a:r>
              <a:rPr lang="en-US" altLang="ja-JP" sz="900" b="0" dirty="0" err="1">
                <a:solidFill>
                  <a:schemeClr val="bg1">
                    <a:lumMod val="65000"/>
                  </a:schemeClr>
                </a:solidFill>
                <a:effectLst/>
                <a:latin typeface="Consolas" panose="020B0609020204030204" pitchFamily="49" charset="0"/>
              </a:rPr>
              <a:t>UserContextProvider</a:t>
            </a:r>
            <a:r>
              <a:rPr lang="en-US" altLang="ja-JP" sz="900" b="0" dirty="0">
                <a:solidFill>
                  <a:schemeClr val="bg1">
                    <a:lumMod val="65000"/>
                  </a:schemeClr>
                </a:solidFill>
                <a:effectLst/>
                <a:latin typeface="Consolas" panose="020B0609020204030204" pitchFamily="49" charset="0"/>
              </a:rPr>
              <a:t>: </a:t>
            </a:r>
            <a:r>
              <a:rPr lang="en-US" altLang="ja-JP" sz="900" b="0" dirty="0" err="1">
                <a:solidFill>
                  <a:schemeClr val="bg1">
                    <a:lumMod val="65000"/>
                  </a:schemeClr>
                </a:solidFill>
                <a:effectLst/>
                <a:latin typeface="Consolas" panose="020B0609020204030204" pitchFamily="49" charset="0"/>
              </a:rPr>
              <a:t>React.FC</a:t>
            </a:r>
            <a:r>
              <a:rPr lang="en-US" altLang="ja-JP" sz="900" b="0" dirty="0">
                <a:solidFill>
                  <a:schemeClr val="bg1">
                    <a:lumMod val="65000"/>
                  </a:schemeClr>
                </a:solidFill>
                <a:effectLst/>
                <a:latin typeface="Consolas" panose="020B0609020204030204" pitchFamily="49" charset="0"/>
              </a:rPr>
              <a:t> = ({ children }) =&gt; {</a:t>
            </a:r>
          </a:p>
          <a:p>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const</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userName</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setUserName</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useState</a:t>
            </a:r>
            <a:r>
              <a:rPr lang="en-US" altLang="ja-JP" sz="900" b="0" dirty="0">
                <a:solidFill>
                  <a:srgbClr val="1A1A1A"/>
                </a:solidFill>
                <a:effectLst/>
                <a:latin typeface="Consolas" panose="020B0609020204030204" pitchFamily="49" charset="0"/>
              </a:rPr>
              <a:t>&lt;</a:t>
            </a:r>
            <a:r>
              <a:rPr lang="en-US" altLang="ja-JP" sz="900" b="0" dirty="0">
                <a:solidFill>
                  <a:srgbClr val="428226"/>
                </a:solidFill>
                <a:effectLst/>
                <a:latin typeface="Consolas" panose="020B0609020204030204" pitchFamily="49" charset="0"/>
              </a:rPr>
              <a:t>string</a:t>
            </a:r>
            <a:r>
              <a:rPr lang="en-US" altLang="ja-JP" sz="900" b="0" dirty="0">
                <a:solidFill>
                  <a:srgbClr val="1A1A1A"/>
                </a:solidFill>
                <a:effectLst/>
                <a:latin typeface="Consolas" panose="020B0609020204030204" pitchFamily="49" charset="0"/>
              </a:rPr>
              <a:t>&gt;(</a:t>
            </a:r>
            <a:r>
              <a:rPr lang="en-US" altLang="ja-JP" sz="900" b="0" dirty="0">
                <a:solidFill>
                  <a:srgbClr val="42822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a:t>
            </a:r>
          </a:p>
          <a:p>
            <a:br>
              <a:rPr lang="en-US" altLang="ja-JP" sz="900" b="0" dirty="0">
                <a:solidFill>
                  <a:srgbClr val="1A1A1A"/>
                </a:solidFill>
                <a:effectLst/>
                <a:latin typeface="Consolas" panose="020B0609020204030204" pitchFamily="49" charset="0"/>
              </a:rPr>
            </a:br>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const</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contextValue</a:t>
            </a:r>
            <a:r>
              <a:rPr lang="en-US" altLang="ja-JP" sz="900" b="0" dirty="0">
                <a:solidFill>
                  <a:srgbClr val="A56416"/>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 </a:t>
            </a:r>
            <a:r>
              <a:rPr lang="en-US" altLang="ja-JP" sz="900" b="0" dirty="0" err="1">
                <a:solidFill>
                  <a:srgbClr val="A56416"/>
                </a:solidFill>
                <a:effectLst/>
                <a:latin typeface="Consolas" panose="020B0609020204030204" pitchFamily="49" charset="0"/>
              </a:rPr>
              <a:t>ContextValueType</a:t>
            </a:r>
            <a:r>
              <a:rPr lang="en-US" altLang="ja-JP" sz="900" b="0" dirty="0">
                <a:solidFill>
                  <a:srgbClr val="428226"/>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    </a:t>
            </a:r>
            <a:r>
              <a:rPr lang="en-US" altLang="ja-JP" sz="900" b="0" dirty="0">
                <a:solidFill>
                  <a:srgbClr val="C94824"/>
                </a:solidFill>
                <a:effectLst/>
                <a:latin typeface="Consolas" panose="020B0609020204030204" pitchFamily="49" charset="0"/>
              </a:rPr>
              <a:t>signup:</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async</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userName</a:t>
            </a:r>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password</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=&gt;</a:t>
            </a:r>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try</a:t>
            </a:r>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await</a:t>
            </a:r>
            <a:r>
              <a:rPr lang="en-US" altLang="ja-JP" sz="900" b="0" dirty="0">
                <a:solidFill>
                  <a:srgbClr val="1A1A1A"/>
                </a:solidFill>
                <a:effectLst/>
                <a:latin typeface="Consolas" panose="020B0609020204030204" pitchFamily="49" charset="0"/>
              </a:rPr>
              <a:t> </a:t>
            </a:r>
            <a:r>
              <a:rPr lang="en-US" altLang="ja-JP" sz="900" b="0" dirty="0" err="1">
                <a:solidFill>
                  <a:srgbClr val="A56416"/>
                </a:solidFill>
                <a:effectLst/>
                <a:latin typeface="Consolas" panose="020B0609020204030204" pitchFamily="49" charset="0"/>
              </a:rPr>
              <a:t>BackendService</a:t>
            </a:r>
            <a:r>
              <a:rPr lang="en-US" altLang="ja-JP" sz="900" b="0" dirty="0" err="1">
                <a:solidFill>
                  <a:srgbClr val="1A1A1A"/>
                </a:solidFill>
                <a:effectLst/>
                <a:latin typeface="Consolas" panose="020B0609020204030204" pitchFamily="49" charset="0"/>
              </a:rPr>
              <a:t>.</a:t>
            </a:r>
            <a:r>
              <a:rPr lang="en-US" altLang="ja-JP" sz="900" b="0" dirty="0" err="1">
                <a:solidFill>
                  <a:srgbClr val="C94824"/>
                </a:solidFill>
                <a:effectLst/>
                <a:latin typeface="Consolas" panose="020B0609020204030204" pitchFamily="49" charset="0"/>
              </a:rPr>
              <a:t>signup</a:t>
            </a:r>
            <a:r>
              <a:rPr lang="en-US" altLang="ja-JP" sz="900" b="0" dirty="0">
                <a:solidFill>
                  <a:srgbClr val="1A1A1A"/>
                </a:solidFill>
                <a:effectLst/>
                <a:latin typeface="Consolas" panose="020B0609020204030204" pitchFamily="49" charset="0"/>
              </a:rPr>
              <a:t>(</a:t>
            </a:r>
            <a:r>
              <a:rPr lang="en-US" altLang="ja-JP" sz="900" b="0" dirty="0" err="1">
                <a:solidFill>
                  <a:srgbClr val="3778B7"/>
                </a:solidFill>
                <a:effectLst/>
                <a:latin typeface="Consolas" panose="020B0609020204030204" pitchFamily="49" charset="0"/>
              </a:rPr>
              <a:t>userName</a:t>
            </a:r>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password</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 </a:t>
            </a:r>
            <a:r>
              <a:rPr lang="en-US" altLang="ja-JP" sz="900" b="0" dirty="0">
                <a:solidFill>
                  <a:srgbClr val="B052A1"/>
                </a:solidFill>
                <a:effectLst/>
                <a:latin typeface="Consolas" panose="020B0609020204030204" pitchFamily="49" charset="0"/>
              </a:rPr>
              <a:t>catch</a:t>
            </a:r>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error</a:t>
            </a:r>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if</a:t>
            </a:r>
            <a:r>
              <a:rPr lang="en-US" altLang="ja-JP" sz="900" b="0" dirty="0">
                <a:solidFill>
                  <a:srgbClr val="1A1A1A"/>
                </a:solidFill>
                <a:effectLst/>
                <a:latin typeface="Consolas" panose="020B0609020204030204" pitchFamily="49" charset="0"/>
              </a:rPr>
              <a:t> (</a:t>
            </a:r>
            <a:r>
              <a:rPr lang="en-US" altLang="ja-JP" sz="900" b="0" dirty="0" err="1">
                <a:solidFill>
                  <a:srgbClr val="A56416"/>
                </a:solidFill>
                <a:effectLst/>
                <a:latin typeface="Consolas" panose="020B0609020204030204" pitchFamily="49" charset="0"/>
              </a:rPr>
              <a:t>error</a:t>
            </a:r>
            <a:r>
              <a:rPr lang="en-US" altLang="ja-JP" sz="900" b="0" dirty="0" err="1">
                <a:solidFill>
                  <a:srgbClr val="1A1A1A"/>
                </a:solidFill>
                <a:effectLst/>
                <a:latin typeface="Consolas" panose="020B0609020204030204" pitchFamily="49" charset="0"/>
              </a:rPr>
              <a:t>.</a:t>
            </a:r>
            <a:r>
              <a:rPr lang="en-US" altLang="ja-JP" sz="900" b="0" dirty="0" err="1">
                <a:solidFill>
                  <a:srgbClr val="3778B7"/>
                </a:solidFill>
                <a:effectLst/>
                <a:latin typeface="Consolas" panose="020B0609020204030204" pitchFamily="49" charset="0"/>
              </a:rPr>
              <a:t>status</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409</a:t>
            </a:r>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return</a:t>
            </a:r>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new</a:t>
            </a:r>
            <a:r>
              <a:rPr lang="en-US" altLang="ja-JP" sz="900" b="0" dirty="0">
                <a:solidFill>
                  <a:srgbClr val="1A1A1A"/>
                </a:solidFill>
                <a:effectLst/>
                <a:latin typeface="Consolas" panose="020B0609020204030204" pitchFamily="49" charset="0"/>
              </a:rPr>
              <a:t> </a:t>
            </a:r>
            <a:r>
              <a:rPr lang="en-US" altLang="ja-JP" sz="900" b="0" dirty="0" err="1">
                <a:solidFill>
                  <a:srgbClr val="A56416"/>
                </a:solidFill>
                <a:effectLst/>
                <a:latin typeface="Consolas" panose="020B0609020204030204" pitchFamily="49" charset="0"/>
              </a:rPr>
              <a:t>AccountConflictError</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throw</a:t>
            </a:r>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error</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    </a:t>
            </a:r>
            <a:r>
              <a:rPr lang="en-US" altLang="ja-JP" sz="900" b="0" dirty="0">
                <a:solidFill>
                  <a:srgbClr val="C94824"/>
                </a:solidFill>
                <a:effectLst/>
                <a:latin typeface="Consolas" panose="020B0609020204030204" pitchFamily="49" charset="0"/>
              </a:rPr>
              <a:t>login:</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async</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userName</a:t>
            </a:r>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password</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=&gt;</a:t>
            </a:r>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try</a:t>
            </a:r>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await</a:t>
            </a:r>
            <a:r>
              <a:rPr lang="en-US" altLang="ja-JP" sz="900" b="0" dirty="0">
                <a:solidFill>
                  <a:srgbClr val="1A1A1A"/>
                </a:solidFill>
                <a:effectLst/>
                <a:latin typeface="Consolas" panose="020B0609020204030204" pitchFamily="49" charset="0"/>
              </a:rPr>
              <a:t> </a:t>
            </a:r>
            <a:r>
              <a:rPr lang="en-US" altLang="ja-JP" sz="900" b="0" dirty="0" err="1">
                <a:solidFill>
                  <a:srgbClr val="A56416"/>
                </a:solidFill>
                <a:effectLst/>
                <a:latin typeface="Consolas" panose="020B0609020204030204" pitchFamily="49" charset="0"/>
              </a:rPr>
              <a:t>BackendService</a:t>
            </a:r>
            <a:r>
              <a:rPr lang="en-US" altLang="ja-JP" sz="900" b="0" dirty="0" err="1">
                <a:solidFill>
                  <a:srgbClr val="1A1A1A"/>
                </a:solidFill>
                <a:effectLst/>
                <a:latin typeface="Consolas" panose="020B0609020204030204" pitchFamily="49" charset="0"/>
              </a:rPr>
              <a:t>.</a:t>
            </a:r>
            <a:r>
              <a:rPr lang="en-US" altLang="ja-JP" sz="900" b="0" dirty="0" err="1">
                <a:solidFill>
                  <a:srgbClr val="C94824"/>
                </a:solidFill>
                <a:effectLst/>
                <a:latin typeface="Consolas" panose="020B0609020204030204" pitchFamily="49" charset="0"/>
              </a:rPr>
              <a:t>login</a:t>
            </a:r>
            <a:r>
              <a:rPr lang="en-US" altLang="ja-JP" sz="900" b="0" dirty="0">
                <a:solidFill>
                  <a:srgbClr val="1A1A1A"/>
                </a:solidFill>
                <a:effectLst/>
                <a:latin typeface="Consolas" panose="020B0609020204030204" pitchFamily="49" charset="0"/>
              </a:rPr>
              <a:t>(</a:t>
            </a:r>
            <a:r>
              <a:rPr lang="en-US" altLang="ja-JP" sz="900" b="0" dirty="0" err="1">
                <a:solidFill>
                  <a:srgbClr val="3778B7"/>
                </a:solidFill>
                <a:effectLst/>
                <a:latin typeface="Consolas" panose="020B0609020204030204" pitchFamily="49" charset="0"/>
              </a:rPr>
              <a:t>userName</a:t>
            </a:r>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password</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setUserName</a:t>
            </a:r>
            <a:r>
              <a:rPr lang="en-US" altLang="ja-JP" sz="900" b="0" dirty="0">
                <a:solidFill>
                  <a:srgbClr val="1A1A1A"/>
                </a:solidFill>
                <a:effectLst/>
                <a:latin typeface="Consolas" panose="020B0609020204030204" pitchFamily="49" charset="0"/>
              </a:rPr>
              <a:t>(</a:t>
            </a:r>
            <a:r>
              <a:rPr lang="en-US" altLang="ja-JP" sz="900" b="0" dirty="0" err="1">
                <a:solidFill>
                  <a:srgbClr val="3778B7"/>
                </a:solidFill>
                <a:effectLst/>
                <a:latin typeface="Consolas" panose="020B0609020204030204" pitchFamily="49" charset="0"/>
              </a:rPr>
              <a:t>userName</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 </a:t>
            </a:r>
            <a:r>
              <a:rPr lang="en-US" altLang="ja-JP" sz="900" b="0" dirty="0">
                <a:solidFill>
                  <a:srgbClr val="B052A1"/>
                </a:solidFill>
                <a:effectLst/>
                <a:latin typeface="Consolas" panose="020B0609020204030204" pitchFamily="49" charset="0"/>
              </a:rPr>
              <a:t>catch</a:t>
            </a:r>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error</a:t>
            </a:r>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if</a:t>
            </a:r>
            <a:r>
              <a:rPr lang="en-US" altLang="ja-JP" sz="900" b="0" dirty="0">
                <a:solidFill>
                  <a:srgbClr val="1A1A1A"/>
                </a:solidFill>
                <a:effectLst/>
                <a:latin typeface="Consolas" panose="020B0609020204030204" pitchFamily="49" charset="0"/>
              </a:rPr>
              <a:t> (</a:t>
            </a:r>
            <a:r>
              <a:rPr lang="en-US" altLang="ja-JP" sz="900" b="0" dirty="0" err="1">
                <a:solidFill>
                  <a:srgbClr val="A56416"/>
                </a:solidFill>
                <a:effectLst/>
                <a:latin typeface="Consolas" panose="020B0609020204030204" pitchFamily="49" charset="0"/>
              </a:rPr>
              <a:t>error</a:t>
            </a:r>
            <a:r>
              <a:rPr lang="en-US" altLang="ja-JP" sz="900" b="0" dirty="0" err="1">
                <a:solidFill>
                  <a:srgbClr val="1A1A1A"/>
                </a:solidFill>
                <a:effectLst/>
                <a:latin typeface="Consolas" panose="020B0609020204030204" pitchFamily="49" charset="0"/>
              </a:rPr>
              <a:t>.</a:t>
            </a:r>
            <a:r>
              <a:rPr lang="en-US" altLang="ja-JP" sz="900" b="0" dirty="0" err="1">
                <a:solidFill>
                  <a:srgbClr val="3778B7"/>
                </a:solidFill>
                <a:effectLst/>
                <a:latin typeface="Consolas" panose="020B0609020204030204" pitchFamily="49" charset="0"/>
              </a:rPr>
              <a:t>status</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401</a:t>
            </a:r>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return</a:t>
            </a:r>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new</a:t>
            </a:r>
            <a:r>
              <a:rPr lang="en-US" altLang="ja-JP" sz="900" b="0" dirty="0">
                <a:solidFill>
                  <a:srgbClr val="1A1A1A"/>
                </a:solidFill>
                <a:effectLst/>
                <a:latin typeface="Consolas" panose="020B0609020204030204" pitchFamily="49" charset="0"/>
              </a:rPr>
              <a:t> </a:t>
            </a:r>
            <a:r>
              <a:rPr lang="en-US" altLang="ja-JP" sz="900" b="0" dirty="0" err="1">
                <a:solidFill>
                  <a:srgbClr val="A56416"/>
                </a:solidFill>
                <a:effectLst/>
                <a:latin typeface="Consolas" panose="020B0609020204030204" pitchFamily="49" charset="0"/>
              </a:rPr>
              <a:t>AuthenticationFailedError</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throw</a:t>
            </a:r>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error</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    </a:t>
            </a:r>
            <a:r>
              <a:rPr lang="en-US" altLang="ja-JP" sz="900" b="0" dirty="0">
                <a:solidFill>
                  <a:srgbClr val="C94824"/>
                </a:solidFill>
                <a:effectLst/>
                <a:latin typeface="Consolas" panose="020B0609020204030204" pitchFamily="49" charset="0"/>
              </a:rPr>
              <a:t>logout:</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async</a:t>
            </a:r>
            <a:r>
              <a:rPr lang="en-US" altLang="ja-JP" sz="900" b="0" dirty="0">
                <a:solidFill>
                  <a:srgbClr val="1A1A1A"/>
                </a:solidFill>
                <a:effectLst/>
                <a:latin typeface="Consolas" panose="020B0609020204030204" pitchFamily="49" charset="0"/>
              </a:rPr>
              <a:t> () </a:t>
            </a:r>
            <a:r>
              <a:rPr lang="en-US" altLang="ja-JP" sz="900" b="0" dirty="0">
                <a:solidFill>
                  <a:srgbClr val="A56416"/>
                </a:solidFill>
                <a:effectLst/>
                <a:latin typeface="Consolas" panose="020B0609020204030204" pitchFamily="49" charset="0"/>
              </a:rPr>
              <a:t>=&gt;</a:t>
            </a:r>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await</a:t>
            </a:r>
            <a:r>
              <a:rPr lang="en-US" altLang="ja-JP" sz="900" b="0" dirty="0">
                <a:solidFill>
                  <a:srgbClr val="1A1A1A"/>
                </a:solidFill>
                <a:effectLst/>
                <a:latin typeface="Consolas" panose="020B0609020204030204" pitchFamily="49" charset="0"/>
              </a:rPr>
              <a:t> </a:t>
            </a:r>
            <a:r>
              <a:rPr lang="en-US" altLang="ja-JP" sz="900" b="0" dirty="0" err="1">
                <a:solidFill>
                  <a:srgbClr val="A56416"/>
                </a:solidFill>
                <a:effectLst/>
                <a:latin typeface="Consolas" panose="020B0609020204030204" pitchFamily="49" charset="0"/>
              </a:rPr>
              <a:t>BackendService</a:t>
            </a:r>
            <a:r>
              <a:rPr lang="en-US" altLang="ja-JP" sz="900" b="0" dirty="0" err="1">
                <a:solidFill>
                  <a:srgbClr val="1A1A1A"/>
                </a:solidFill>
                <a:effectLst/>
                <a:latin typeface="Consolas" panose="020B0609020204030204" pitchFamily="49" charset="0"/>
              </a:rPr>
              <a:t>.</a:t>
            </a:r>
            <a:r>
              <a:rPr lang="en-US" altLang="ja-JP" sz="900" b="0" dirty="0" err="1">
                <a:solidFill>
                  <a:srgbClr val="C94824"/>
                </a:solidFill>
                <a:effectLst/>
                <a:latin typeface="Consolas" panose="020B0609020204030204" pitchFamily="49" charset="0"/>
              </a:rPr>
              <a:t>logout</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setUserName</a:t>
            </a:r>
            <a:r>
              <a:rPr lang="en-US" altLang="ja-JP" sz="900" b="0" dirty="0">
                <a:solidFill>
                  <a:srgbClr val="1A1A1A"/>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userName</a:t>
            </a:r>
            <a:r>
              <a:rPr lang="en-US" altLang="ja-JP" sz="900" b="0" dirty="0">
                <a:solidFill>
                  <a:srgbClr val="C94824"/>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userName</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isLoggedIn</a:t>
            </a:r>
            <a:r>
              <a:rPr lang="en-US" altLang="ja-JP" sz="900" b="0" dirty="0">
                <a:solidFill>
                  <a:srgbClr val="C94824"/>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userName</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a:solidFill>
                  <a:srgbClr val="428226"/>
                </a:solidFill>
                <a:effectLst/>
                <a:latin typeface="Consolas" panose="020B0609020204030204" pitchFamily="49" charset="0"/>
              </a:rPr>
              <a:t>''</a:t>
            </a:r>
            <a:endParaRPr lang="en-US" altLang="ja-JP" sz="900" b="0" dirty="0">
              <a:solidFill>
                <a:srgbClr val="1A1A1A"/>
              </a:solidFill>
              <a:effectLst/>
              <a:latin typeface="Consolas" panose="020B0609020204030204" pitchFamily="49" charset="0"/>
            </a:endParaRPr>
          </a:p>
          <a:p>
            <a:r>
              <a:rPr lang="en-US" altLang="ja-JP" sz="900" b="0" dirty="0">
                <a:solidFill>
                  <a:srgbClr val="1A1A1A"/>
                </a:solidFill>
                <a:effectLst/>
                <a:latin typeface="Consolas" panose="020B0609020204030204" pitchFamily="49" charset="0"/>
              </a:rPr>
              <a:t>  };</a:t>
            </a:r>
          </a:p>
          <a:p>
            <a:br>
              <a:rPr lang="en-US" altLang="ja-JP" sz="900" b="0" dirty="0">
                <a:solidFill>
                  <a:schemeClr val="bg1">
                    <a:lumMod val="65000"/>
                  </a:schemeClr>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  return (</a:t>
            </a:r>
          </a:p>
          <a:p>
            <a:r>
              <a:rPr lang="en-US" altLang="ja-JP" sz="900" b="0" dirty="0">
                <a:solidFill>
                  <a:schemeClr val="bg1">
                    <a:lumMod val="65000"/>
                  </a:schemeClr>
                </a:solidFill>
                <a:effectLst/>
                <a:latin typeface="Consolas" panose="020B0609020204030204" pitchFamily="49" charset="0"/>
              </a:rPr>
              <a:t>    </a:t>
            </a:r>
            <a:r>
              <a:rPr lang="ja-JP" altLang="en-US" sz="900" b="0" dirty="0">
                <a:solidFill>
                  <a:schemeClr val="bg1">
                    <a:lumMod val="65000"/>
                  </a:schemeClr>
                </a:solidFill>
                <a:effectLst/>
                <a:latin typeface="Consolas" panose="020B0609020204030204" pitchFamily="49" charset="0"/>
              </a:rPr>
              <a:t>・・・</a:t>
            </a:r>
            <a:endParaRPr lang="en-US" altLang="ja-JP" sz="900" b="0" dirty="0">
              <a:solidFill>
                <a:schemeClr val="bg1">
                  <a:lumMod val="65000"/>
                </a:schemeClr>
              </a:solidFill>
              <a:effectLst/>
              <a:latin typeface="Consolas" panose="020B0609020204030204" pitchFamily="49" charset="0"/>
            </a:endParaRPr>
          </a:p>
          <a:p>
            <a:r>
              <a:rPr lang="en-US" altLang="ja-JP" sz="900" b="0" dirty="0">
                <a:solidFill>
                  <a:schemeClr val="bg1">
                    <a:lumMod val="65000"/>
                  </a:schemeClr>
                </a:solidFill>
                <a:effectLst/>
                <a:latin typeface="Consolas" panose="020B0609020204030204" pitchFamily="49" charset="0"/>
              </a:rPr>
              <a:t>  );</a:t>
            </a:r>
          </a:p>
          <a:p>
            <a:r>
              <a:rPr lang="en-US" altLang="ja-JP" sz="900" b="0" dirty="0">
                <a:solidFill>
                  <a:schemeClr val="bg1">
                    <a:lumMod val="65000"/>
                  </a:schemeClr>
                </a:solidFill>
                <a:effectLst/>
                <a:latin typeface="Consolas" panose="020B0609020204030204" pitchFamily="49" charset="0"/>
              </a:rPr>
              <a:t>};</a:t>
            </a:r>
          </a:p>
        </p:txBody>
      </p:sp>
      <p:sp>
        <p:nvSpPr>
          <p:cNvPr id="32" name="テキスト ボックス 31">
            <a:extLst>
              <a:ext uri="{FF2B5EF4-FFF2-40B4-BE49-F238E27FC236}">
                <a16:creationId xmlns:a16="http://schemas.microsoft.com/office/drawing/2014/main" id="{983B0B0D-9B7A-425C-BF1A-BC26C82AD84C}"/>
              </a:ext>
            </a:extLst>
          </p:cNvPr>
          <p:cNvSpPr txBox="1"/>
          <p:nvPr/>
        </p:nvSpPr>
        <p:spPr>
          <a:xfrm>
            <a:off x="5536875" y="2522601"/>
            <a:ext cx="4972241" cy="671659"/>
          </a:xfrm>
          <a:prstGeom prst="rect">
            <a:avLst/>
          </a:prstGeom>
          <a:solidFill>
            <a:schemeClr val="accent4"/>
          </a:solidFill>
        </p:spPr>
        <p:txBody>
          <a:bodyPr wrap="square" rtlCol="0">
            <a:spAutoFit/>
          </a:bodyPr>
          <a:lstStyle/>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各処理では</a:t>
            </a:r>
            <a:r>
              <a:rPr kumimoji="1" lang="en-US" altLang="ja-JP" sz="1600" dirty="0" err="1">
                <a:solidFill>
                  <a:schemeClr val="bg1"/>
                </a:solidFill>
                <a:latin typeface="Meiryo UI" panose="020B0604030504040204" pitchFamily="50" charset="-128"/>
                <a:ea typeface="Meiryo UI" panose="020B0604030504040204" pitchFamily="50" charset="-128"/>
              </a:rPr>
              <a:t>BackendService</a:t>
            </a:r>
            <a:r>
              <a:rPr kumimoji="1" lang="ja-JP" altLang="en-US" sz="1600" dirty="0">
                <a:solidFill>
                  <a:schemeClr val="bg1"/>
                </a:solidFill>
                <a:latin typeface="Meiryo UI" panose="020B0604030504040204" pitchFamily="50" charset="-128"/>
                <a:ea typeface="Meiryo UI" panose="020B0604030504040204" pitchFamily="50" charset="-128"/>
              </a:rPr>
              <a:t>を使って実装します。</a:t>
            </a: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エラー発生時は作成しておいたエラークラスを返します。</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2284599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err="1">
                <a:latin typeface="Meiryo UI" panose="020B0604030504040204" pitchFamily="50" charset="-128"/>
                <a:ea typeface="Meiryo UI" panose="020B0604030504040204" pitchFamily="50" charset="-128"/>
              </a:rPr>
              <a:t>App.tsx</a:t>
            </a:r>
            <a:endParaRPr kumimoji="1" lang="ja-JP" altLang="en-US" sz="2800" b="1" dirty="0">
              <a:latin typeface="Meiryo UI" panose="020B0604030504040204" pitchFamily="50" charset="-128"/>
              <a:ea typeface="Meiryo UI" panose="020B0604030504040204" pitchFamily="50" charset="-128"/>
            </a:endParaRPr>
          </a:p>
        </p:txBody>
      </p:sp>
      <p:sp>
        <p:nvSpPr>
          <p:cNvPr id="4" name="スライド番号プレースホルダー 3">
            <a:extLst>
              <a:ext uri="{FF2B5EF4-FFF2-40B4-BE49-F238E27FC236}">
                <a16:creationId xmlns:a16="http://schemas.microsoft.com/office/drawing/2014/main" id="{6833018F-8DA5-424B-AFBC-F4507746848B}"/>
              </a:ext>
            </a:extLst>
          </p:cNvPr>
          <p:cNvSpPr>
            <a:spLocks noGrp="1"/>
          </p:cNvSpPr>
          <p:nvPr>
            <p:ph type="sldNum" sz="quarter" idx="12"/>
          </p:nvPr>
        </p:nvSpPr>
        <p:spPr/>
        <p:txBody>
          <a:bodyPr/>
          <a:lstStyle/>
          <a:p>
            <a:fld id="{A783C381-2822-4F05-8A88-66F73725CF2D}" type="slidenum">
              <a:rPr kumimoji="1" lang="ja-JP" altLang="en-US" smtClean="0"/>
              <a:t>78</a:t>
            </a:fld>
            <a:endParaRPr kumimoji="1" lang="ja-JP" altLang="en-US"/>
          </a:p>
        </p:txBody>
      </p:sp>
      <p:sp>
        <p:nvSpPr>
          <p:cNvPr id="5" name="テキスト ボックス 4">
            <a:extLst>
              <a:ext uri="{FF2B5EF4-FFF2-40B4-BE49-F238E27FC236}">
                <a16:creationId xmlns:a16="http://schemas.microsoft.com/office/drawing/2014/main" id="{C31B1C4A-D412-4D12-9AF7-1864B758E1EC}"/>
              </a:ext>
            </a:extLst>
          </p:cNvPr>
          <p:cNvSpPr txBox="1"/>
          <p:nvPr/>
        </p:nvSpPr>
        <p:spPr>
          <a:xfrm>
            <a:off x="10768518" y="169054"/>
            <a:ext cx="1307547" cy="451021"/>
          </a:xfrm>
          <a:prstGeom prst="rect">
            <a:avLst/>
          </a:prstGeom>
          <a:solidFill>
            <a:schemeClr val="accent6"/>
          </a:solidFill>
        </p:spPr>
        <p:txBody>
          <a:bodyPr wrap="square" rtlCol="0">
            <a:spAutoFit/>
          </a:bodyPr>
          <a:lstStyle/>
          <a:p>
            <a:pPr>
              <a:lnSpc>
                <a:spcPts val="3200"/>
              </a:lnSpc>
            </a:pPr>
            <a:r>
              <a:rPr kumimoji="1" lang="ja-JP" altLang="en-US" sz="2000" dirty="0">
                <a:solidFill>
                  <a:schemeClr val="bg1"/>
                </a:solidFill>
                <a:latin typeface="Meiryo UI" panose="020B0604030504040204" pitchFamily="50" charset="-128"/>
                <a:ea typeface="Meiryo UI" panose="020B0604030504040204" pitchFamily="50" charset="-128"/>
              </a:rPr>
              <a:t>リーディング</a:t>
            </a:r>
            <a:endParaRPr kumimoji="1" lang="en-US" altLang="ja-JP" sz="2000" dirty="0">
              <a:solidFill>
                <a:schemeClr val="bg1"/>
              </a:solidFill>
              <a:latin typeface="Meiryo UI" panose="020B0604030504040204" pitchFamily="50" charset="-128"/>
              <a:ea typeface="Meiryo UI" panose="020B0604030504040204" pitchFamily="50" charset="-128"/>
            </a:endParaRPr>
          </a:p>
        </p:txBody>
      </p:sp>
      <p:sp>
        <p:nvSpPr>
          <p:cNvPr id="6" name="テキスト ボックス 5">
            <a:extLst>
              <a:ext uri="{FF2B5EF4-FFF2-40B4-BE49-F238E27FC236}">
                <a16:creationId xmlns:a16="http://schemas.microsoft.com/office/drawing/2014/main" id="{54FE5644-8C50-4522-BF08-4E30A52993F5}"/>
              </a:ext>
            </a:extLst>
          </p:cNvPr>
          <p:cNvSpPr txBox="1"/>
          <p:nvPr/>
        </p:nvSpPr>
        <p:spPr>
          <a:xfrm>
            <a:off x="544747" y="1021515"/>
            <a:ext cx="4776283" cy="4893647"/>
          </a:xfrm>
          <a:prstGeom prst="rect">
            <a:avLst/>
          </a:prstGeom>
          <a:solidFill>
            <a:schemeClr val="accent3">
              <a:lumMod val="20000"/>
              <a:lumOff val="80000"/>
            </a:schemeClr>
          </a:solidFill>
        </p:spPr>
        <p:txBody>
          <a:bodyPr wrap="square" bIns="0" rtlCol="0">
            <a:spAutoFit/>
          </a:bodyPr>
          <a:lstStyle/>
          <a:p>
            <a:r>
              <a:rPr lang="en-US" altLang="ja-JP" sz="900" b="0" dirty="0">
                <a:solidFill>
                  <a:schemeClr val="bg1">
                    <a:lumMod val="65000"/>
                  </a:schemeClr>
                </a:solidFill>
                <a:effectLst/>
                <a:latin typeface="Consolas" panose="020B0609020204030204" pitchFamily="49" charset="0"/>
              </a:rPr>
              <a:t>import React from 'react';</a:t>
            </a:r>
          </a:p>
          <a:p>
            <a:r>
              <a:rPr lang="en-US" altLang="ja-JP" sz="900" b="0" dirty="0">
                <a:solidFill>
                  <a:schemeClr val="bg1">
                    <a:lumMod val="65000"/>
                  </a:schemeClr>
                </a:solidFill>
                <a:effectLst/>
                <a:latin typeface="Consolas" panose="020B0609020204030204" pitchFamily="49" charset="0"/>
              </a:rPr>
              <a:t>import { </a:t>
            </a:r>
            <a:r>
              <a:rPr lang="en-US" altLang="ja-JP" sz="900" b="0" dirty="0" err="1">
                <a:solidFill>
                  <a:schemeClr val="bg1">
                    <a:lumMod val="65000"/>
                  </a:schemeClr>
                </a:solidFill>
                <a:effectLst/>
                <a:latin typeface="Consolas" panose="020B0609020204030204" pitchFamily="49" charset="0"/>
              </a:rPr>
              <a:t>BrowserRouter</a:t>
            </a:r>
            <a:r>
              <a:rPr lang="en-US" altLang="ja-JP" sz="900" b="0" dirty="0">
                <a:solidFill>
                  <a:schemeClr val="bg1">
                    <a:lumMod val="65000"/>
                  </a:schemeClr>
                </a:solidFill>
                <a:effectLst/>
                <a:latin typeface="Consolas" panose="020B0609020204030204" pitchFamily="49" charset="0"/>
              </a:rPr>
              <a:t>, Route, Switch } from 'react-router-</a:t>
            </a:r>
            <a:r>
              <a:rPr lang="en-US" altLang="ja-JP" sz="900" b="0" dirty="0" err="1">
                <a:solidFill>
                  <a:schemeClr val="bg1">
                    <a:lumMod val="65000"/>
                  </a:schemeClr>
                </a:solidFill>
                <a:effectLst/>
                <a:latin typeface="Consolas" panose="020B0609020204030204" pitchFamily="49" charset="0"/>
              </a:rPr>
              <a:t>dom</a:t>
            </a:r>
            <a:r>
              <a:rPr lang="en-US" altLang="ja-JP" sz="900" b="0" dirty="0">
                <a:solidFill>
                  <a:schemeClr val="bg1">
                    <a:lumMod val="65000"/>
                  </a:schemeClr>
                </a:solidFill>
                <a:effectLst/>
                <a:latin typeface="Consolas" panose="020B0609020204030204" pitchFamily="49" charset="0"/>
              </a:rPr>
              <a:t>';</a:t>
            </a:r>
          </a:p>
          <a:p>
            <a:r>
              <a:rPr lang="en-US" altLang="ja-JP" sz="900" b="0" dirty="0">
                <a:solidFill>
                  <a:schemeClr val="bg1">
                    <a:lumMod val="65000"/>
                  </a:schemeClr>
                </a:solidFill>
                <a:effectLst/>
                <a:latin typeface="Consolas" panose="020B0609020204030204" pitchFamily="49" charset="0"/>
              </a:rPr>
              <a:t>import './App.css';</a:t>
            </a:r>
          </a:p>
          <a:p>
            <a:r>
              <a:rPr lang="en-US" altLang="ja-JP" sz="900" b="0" dirty="0">
                <a:solidFill>
                  <a:schemeClr val="bg1">
                    <a:lumMod val="65000"/>
                  </a:schemeClr>
                </a:solidFill>
                <a:effectLst/>
                <a:latin typeface="Consolas" panose="020B0609020204030204" pitchFamily="49" charset="0"/>
              </a:rPr>
              <a:t>import { Login } from './components/Login';</a:t>
            </a:r>
          </a:p>
          <a:p>
            <a:r>
              <a:rPr lang="en-US" altLang="ja-JP" sz="900" b="0" dirty="0">
                <a:solidFill>
                  <a:schemeClr val="bg1">
                    <a:lumMod val="65000"/>
                  </a:schemeClr>
                </a:solidFill>
                <a:effectLst/>
                <a:latin typeface="Consolas" panose="020B0609020204030204" pitchFamily="49" charset="0"/>
              </a:rPr>
              <a:t>import { </a:t>
            </a:r>
            <a:r>
              <a:rPr lang="en-US" altLang="ja-JP" sz="900" b="0" dirty="0" err="1">
                <a:solidFill>
                  <a:schemeClr val="bg1">
                    <a:lumMod val="65000"/>
                  </a:schemeClr>
                </a:solidFill>
                <a:effectLst/>
                <a:latin typeface="Consolas" panose="020B0609020204030204" pitchFamily="49" charset="0"/>
              </a:rPr>
              <a:t>NavigationHeader</a:t>
            </a:r>
            <a:r>
              <a:rPr lang="en-US" altLang="ja-JP" sz="900" b="0" dirty="0">
                <a:solidFill>
                  <a:schemeClr val="bg1">
                    <a:lumMod val="65000"/>
                  </a:schemeClr>
                </a:solidFill>
                <a:effectLst/>
                <a:latin typeface="Consolas" panose="020B0609020204030204" pitchFamily="49" charset="0"/>
              </a:rPr>
              <a:t> } from './components/</a:t>
            </a:r>
            <a:r>
              <a:rPr lang="en-US" altLang="ja-JP" sz="900" b="0" dirty="0" err="1">
                <a:solidFill>
                  <a:schemeClr val="bg1">
                    <a:lumMod val="65000"/>
                  </a:schemeClr>
                </a:solidFill>
                <a:effectLst/>
                <a:latin typeface="Consolas" panose="020B0609020204030204" pitchFamily="49" charset="0"/>
              </a:rPr>
              <a:t>NavigationHeader</a:t>
            </a:r>
            <a:r>
              <a:rPr lang="en-US" altLang="ja-JP" sz="900" b="0" dirty="0">
                <a:solidFill>
                  <a:schemeClr val="bg1">
                    <a:lumMod val="65000"/>
                  </a:schemeClr>
                </a:solidFill>
                <a:effectLst/>
                <a:latin typeface="Consolas" panose="020B0609020204030204" pitchFamily="49" charset="0"/>
              </a:rPr>
              <a:t>';</a:t>
            </a:r>
          </a:p>
          <a:p>
            <a:r>
              <a:rPr lang="en-US" altLang="ja-JP" sz="900" b="0" dirty="0">
                <a:solidFill>
                  <a:schemeClr val="bg1">
                    <a:lumMod val="65000"/>
                  </a:schemeClr>
                </a:solidFill>
                <a:effectLst/>
                <a:latin typeface="Consolas" panose="020B0609020204030204" pitchFamily="49" charset="0"/>
              </a:rPr>
              <a:t>import { Signup } from './components/Signup';</a:t>
            </a:r>
          </a:p>
          <a:p>
            <a:r>
              <a:rPr lang="en-US" altLang="ja-JP" sz="900" b="0" dirty="0">
                <a:solidFill>
                  <a:schemeClr val="bg1">
                    <a:lumMod val="65000"/>
                  </a:schemeClr>
                </a:solidFill>
                <a:effectLst/>
                <a:latin typeface="Consolas" panose="020B0609020204030204" pitchFamily="49" charset="0"/>
              </a:rPr>
              <a:t>import { </a:t>
            </a:r>
            <a:r>
              <a:rPr lang="en-US" altLang="ja-JP" sz="900" b="0" dirty="0" err="1">
                <a:solidFill>
                  <a:schemeClr val="bg1">
                    <a:lumMod val="65000"/>
                  </a:schemeClr>
                </a:solidFill>
                <a:effectLst/>
                <a:latin typeface="Consolas" panose="020B0609020204030204" pitchFamily="49" charset="0"/>
              </a:rPr>
              <a:t>TodoBoard</a:t>
            </a:r>
            <a:r>
              <a:rPr lang="en-US" altLang="ja-JP" sz="900" b="0" dirty="0">
                <a:solidFill>
                  <a:schemeClr val="bg1">
                    <a:lumMod val="65000"/>
                  </a:schemeClr>
                </a:solidFill>
                <a:effectLst/>
                <a:latin typeface="Consolas" panose="020B0609020204030204" pitchFamily="49" charset="0"/>
              </a:rPr>
              <a:t> } from './components/</a:t>
            </a:r>
            <a:r>
              <a:rPr lang="en-US" altLang="ja-JP" sz="900" b="0" dirty="0" err="1">
                <a:solidFill>
                  <a:schemeClr val="bg1">
                    <a:lumMod val="65000"/>
                  </a:schemeClr>
                </a:solidFill>
                <a:effectLst/>
                <a:latin typeface="Consolas" panose="020B0609020204030204" pitchFamily="49" charset="0"/>
              </a:rPr>
              <a:t>TodoBoard</a:t>
            </a:r>
            <a:r>
              <a:rPr lang="en-US" altLang="ja-JP" sz="900" b="0" dirty="0">
                <a:solidFill>
                  <a:schemeClr val="bg1">
                    <a:lumMod val="65000"/>
                  </a:schemeClr>
                </a:solidFill>
                <a:effectLst/>
                <a:latin typeface="Consolas" panose="020B0609020204030204" pitchFamily="49" charset="0"/>
              </a:rPr>
              <a:t>';</a:t>
            </a:r>
          </a:p>
          <a:p>
            <a:r>
              <a:rPr lang="en-US" altLang="ja-JP" sz="900" b="0" dirty="0">
                <a:solidFill>
                  <a:schemeClr val="bg1">
                    <a:lumMod val="65000"/>
                  </a:schemeClr>
                </a:solidFill>
                <a:effectLst/>
                <a:latin typeface="Consolas" panose="020B0609020204030204" pitchFamily="49" charset="0"/>
              </a:rPr>
              <a:t>import { Welcome } from './components/Welcome';</a:t>
            </a:r>
          </a:p>
          <a:p>
            <a:r>
              <a:rPr lang="en-US" altLang="ja-JP" sz="900" b="0" dirty="0">
                <a:solidFill>
                  <a:srgbClr val="B052A1"/>
                </a:solidFill>
                <a:effectLst/>
                <a:latin typeface="Consolas" panose="020B0609020204030204" pitchFamily="49" charset="0"/>
              </a:rPr>
              <a:t>import</a:t>
            </a:r>
            <a:r>
              <a:rPr lang="en-US" altLang="ja-JP" sz="900" b="0" dirty="0">
                <a:solidFill>
                  <a:srgbClr val="1A1A1A"/>
                </a:solidFill>
                <a:effectLst/>
                <a:latin typeface="Consolas" panose="020B0609020204030204" pitchFamily="49" charset="0"/>
              </a:rPr>
              <a:t> { </a:t>
            </a:r>
            <a:r>
              <a:rPr lang="en-US" altLang="ja-JP" sz="900" b="0" dirty="0" err="1">
                <a:solidFill>
                  <a:srgbClr val="3778B7"/>
                </a:solidFill>
                <a:effectLst/>
                <a:latin typeface="Consolas" panose="020B0609020204030204" pitchFamily="49" charset="0"/>
              </a:rPr>
              <a:t>UserContextProvider</a:t>
            </a:r>
            <a:r>
              <a:rPr lang="en-US" altLang="ja-JP" sz="900" b="0" dirty="0">
                <a:solidFill>
                  <a:srgbClr val="1A1A1A"/>
                </a:solidFill>
                <a:effectLst/>
                <a:latin typeface="Consolas" panose="020B0609020204030204" pitchFamily="49" charset="0"/>
              </a:rPr>
              <a:t> } </a:t>
            </a:r>
            <a:r>
              <a:rPr lang="en-US" altLang="ja-JP" sz="900" b="0" dirty="0">
                <a:solidFill>
                  <a:srgbClr val="B052A1"/>
                </a:solidFill>
                <a:effectLst/>
                <a:latin typeface="Consolas" panose="020B0609020204030204" pitchFamily="49" charset="0"/>
              </a:rPr>
              <a:t>from</a:t>
            </a:r>
            <a:r>
              <a:rPr lang="en-US" altLang="ja-JP" sz="900" b="0" dirty="0">
                <a:solidFill>
                  <a:srgbClr val="1A1A1A"/>
                </a:solidFill>
                <a:effectLst/>
                <a:latin typeface="Consolas" panose="020B0609020204030204" pitchFamily="49" charset="0"/>
              </a:rPr>
              <a:t> </a:t>
            </a:r>
            <a:r>
              <a:rPr lang="en-US" altLang="ja-JP" sz="900" b="0" dirty="0">
                <a:solidFill>
                  <a:srgbClr val="428226"/>
                </a:solidFill>
                <a:effectLst/>
                <a:latin typeface="Consolas" panose="020B0609020204030204" pitchFamily="49" charset="0"/>
              </a:rPr>
              <a:t>'./contexts/</a:t>
            </a:r>
            <a:r>
              <a:rPr lang="en-US" altLang="ja-JP" sz="900" b="0" dirty="0" err="1">
                <a:solidFill>
                  <a:srgbClr val="428226"/>
                </a:solidFill>
                <a:effectLst/>
                <a:latin typeface="Consolas" panose="020B0609020204030204" pitchFamily="49" charset="0"/>
              </a:rPr>
              <a:t>UserContext</a:t>
            </a:r>
            <a:r>
              <a:rPr lang="en-US" altLang="ja-JP" sz="900" b="0" dirty="0">
                <a:solidFill>
                  <a:srgbClr val="42822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a:t>
            </a:r>
          </a:p>
          <a:p>
            <a:br>
              <a:rPr lang="en-US" altLang="ja-JP" sz="900" b="0" dirty="0">
                <a:solidFill>
                  <a:schemeClr val="bg1">
                    <a:lumMod val="65000"/>
                  </a:schemeClr>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function App() {</a:t>
            </a:r>
          </a:p>
          <a:p>
            <a:r>
              <a:rPr lang="en-US" altLang="ja-JP" sz="900" b="0" dirty="0">
                <a:solidFill>
                  <a:schemeClr val="bg1">
                    <a:lumMod val="65000"/>
                  </a:schemeClr>
                </a:solidFill>
                <a:effectLst/>
                <a:latin typeface="Consolas" panose="020B0609020204030204" pitchFamily="49" charset="0"/>
              </a:rPr>
              <a:t>  return (</a:t>
            </a:r>
          </a:p>
          <a:p>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&lt;</a:t>
            </a:r>
            <a:r>
              <a:rPr lang="en-US" altLang="ja-JP" sz="900" b="0" dirty="0" err="1">
                <a:solidFill>
                  <a:srgbClr val="428226"/>
                </a:solidFill>
                <a:effectLst/>
                <a:latin typeface="Consolas" panose="020B0609020204030204" pitchFamily="49" charset="0"/>
              </a:rPr>
              <a:t>UserContextProvider</a:t>
            </a:r>
            <a:r>
              <a:rPr lang="en-US" altLang="ja-JP" sz="900" b="0" dirty="0">
                <a:solidFill>
                  <a:srgbClr val="3778B7"/>
                </a:solidFill>
                <a:effectLst/>
                <a:latin typeface="Consolas" panose="020B0609020204030204" pitchFamily="49" charset="0"/>
              </a:rPr>
              <a:t>&gt;</a:t>
            </a:r>
            <a:endParaRPr lang="en-US" altLang="ja-JP" sz="900" b="0" dirty="0">
              <a:solidFill>
                <a:srgbClr val="1A1A1A"/>
              </a:solidFill>
              <a:effectLst/>
              <a:latin typeface="Consolas" panose="020B0609020204030204" pitchFamily="49" charset="0"/>
            </a:endParaRPr>
          </a:p>
          <a:p>
            <a:r>
              <a:rPr lang="en-US" altLang="ja-JP" sz="900" b="0" dirty="0">
                <a:solidFill>
                  <a:schemeClr val="bg1">
                    <a:lumMod val="65000"/>
                  </a:schemeClr>
                </a:solidFill>
                <a:effectLst/>
                <a:latin typeface="Consolas" panose="020B0609020204030204" pitchFamily="49" charset="0"/>
              </a:rPr>
              <a:t>      &lt;</a:t>
            </a:r>
            <a:r>
              <a:rPr lang="en-US" altLang="ja-JP" sz="900" b="0" dirty="0" err="1">
                <a:solidFill>
                  <a:schemeClr val="bg1">
                    <a:lumMod val="65000"/>
                  </a:schemeClr>
                </a:solidFill>
                <a:effectLst/>
                <a:latin typeface="Consolas" panose="020B0609020204030204" pitchFamily="49" charset="0"/>
              </a:rPr>
              <a:t>BrowserRouter</a:t>
            </a:r>
            <a:r>
              <a:rPr lang="en-US" altLang="ja-JP" sz="900" b="0" dirty="0">
                <a:solidFill>
                  <a:schemeClr val="bg1">
                    <a:lumMod val="65000"/>
                  </a:schemeClr>
                </a:solidFill>
                <a:effectLst/>
                <a:latin typeface="Consolas" panose="020B0609020204030204" pitchFamily="49" charset="0"/>
              </a:rPr>
              <a:t>&gt;</a:t>
            </a:r>
          </a:p>
          <a:p>
            <a:r>
              <a:rPr lang="en-US" altLang="ja-JP" sz="900" b="0" dirty="0">
                <a:solidFill>
                  <a:schemeClr val="bg1">
                    <a:lumMod val="65000"/>
                  </a:schemeClr>
                </a:solidFill>
                <a:effectLst/>
                <a:latin typeface="Consolas" panose="020B0609020204030204" pitchFamily="49" charset="0"/>
              </a:rPr>
              <a:t>        &lt;</a:t>
            </a:r>
            <a:r>
              <a:rPr lang="en-US" altLang="ja-JP" sz="900" b="0" dirty="0" err="1">
                <a:solidFill>
                  <a:schemeClr val="bg1">
                    <a:lumMod val="65000"/>
                  </a:schemeClr>
                </a:solidFill>
                <a:effectLst/>
                <a:latin typeface="Consolas" panose="020B0609020204030204" pitchFamily="49" charset="0"/>
              </a:rPr>
              <a:t>NavigationHeader</a:t>
            </a:r>
            <a:r>
              <a:rPr lang="en-US" altLang="ja-JP" sz="900" b="0" dirty="0">
                <a:solidFill>
                  <a:schemeClr val="bg1">
                    <a:lumMod val="65000"/>
                  </a:schemeClr>
                </a:solidFill>
                <a:effectLst/>
                <a:latin typeface="Consolas" panose="020B0609020204030204" pitchFamily="49" charset="0"/>
              </a:rPr>
              <a:t> /&gt;</a:t>
            </a:r>
          </a:p>
          <a:p>
            <a:r>
              <a:rPr lang="en-US" altLang="ja-JP" sz="900" b="0" dirty="0">
                <a:solidFill>
                  <a:schemeClr val="bg1">
                    <a:lumMod val="65000"/>
                  </a:schemeClr>
                </a:solidFill>
                <a:effectLst/>
                <a:latin typeface="Consolas" panose="020B0609020204030204" pitchFamily="49" charset="0"/>
              </a:rPr>
              <a:t>        &lt;Switch&gt;</a:t>
            </a:r>
          </a:p>
          <a:p>
            <a:r>
              <a:rPr lang="en-US" altLang="ja-JP" sz="900" b="0" dirty="0">
                <a:solidFill>
                  <a:schemeClr val="bg1">
                    <a:lumMod val="65000"/>
                  </a:schemeClr>
                </a:solidFill>
                <a:effectLst/>
                <a:latin typeface="Consolas" panose="020B0609020204030204" pitchFamily="49" charset="0"/>
              </a:rPr>
              <a:t>          &lt;Route exact path="/board"&gt;</a:t>
            </a:r>
          </a:p>
          <a:p>
            <a:r>
              <a:rPr lang="en-US" altLang="ja-JP" sz="900" b="0" dirty="0">
                <a:solidFill>
                  <a:schemeClr val="bg1">
                    <a:lumMod val="65000"/>
                  </a:schemeClr>
                </a:solidFill>
                <a:effectLst/>
                <a:latin typeface="Consolas" panose="020B0609020204030204" pitchFamily="49" charset="0"/>
              </a:rPr>
              <a:t>            &lt;</a:t>
            </a:r>
            <a:r>
              <a:rPr lang="en-US" altLang="ja-JP" sz="900" b="0" dirty="0" err="1">
                <a:solidFill>
                  <a:schemeClr val="bg1">
                    <a:lumMod val="65000"/>
                  </a:schemeClr>
                </a:solidFill>
                <a:effectLst/>
                <a:latin typeface="Consolas" panose="020B0609020204030204" pitchFamily="49" charset="0"/>
              </a:rPr>
              <a:t>TodoBoard</a:t>
            </a:r>
            <a:r>
              <a:rPr lang="en-US" altLang="ja-JP" sz="900" b="0" dirty="0">
                <a:solidFill>
                  <a:schemeClr val="bg1">
                    <a:lumMod val="65000"/>
                  </a:schemeClr>
                </a:solidFill>
                <a:effectLst/>
                <a:latin typeface="Consolas" panose="020B0609020204030204" pitchFamily="49" charset="0"/>
              </a:rPr>
              <a:t> /&gt;</a:t>
            </a:r>
          </a:p>
          <a:p>
            <a:r>
              <a:rPr lang="en-US" altLang="ja-JP" sz="900" b="0" dirty="0">
                <a:solidFill>
                  <a:schemeClr val="bg1">
                    <a:lumMod val="65000"/>
                  </a:schemeClr>
                </a:solidFill>
                <a:effectLst/>
                <a:latin typeface="Consolas" panose="020B0609020204030204" pitchFamily="49" charset="0"/>
              </a:rPr>
              <a:t>          &lt;/Route&gt;</a:t>
            </a:r>
          </a:p>
          <a:p>
            <a:r>
              <a:rPr lang="en-US" altLang="ja-JP" sz="900" b="0" dirty="0">
                <a:solidFill>
                  <a:schemeClr val="bg1">
                    <a:lumMod val="65000"/>
                  </a:schemeClr>
                </a:solidFill>
                <a:effectLst/>
                <a:latin typeface="Consolas" panose="020B0609020204030204" pitchFamily="49" charset="0"/>
              </a:rPr>
              <a:t>          &lt;Route exact path="/signup"&gt;</a:t>
            </a:r>
          </a:p>
          <a:p>
            <a:r>
              <a:rPr lang="en-US" altLang="ja-JP" sz="900" b="0" dirty="0">
                <a:solidFill>
                  <a:schemeClr val="bg1">
                    <a:lumMod val="65000"/>
                  </a:schemeClr>
                </a:solidFill>
                <a:effectLst/>
                <a:latin typeface="Consolas" panose="020B0609020204030204" pitchFamily="49" charset="0"/>
              </a:rPr>
              <a:t>            &lt;Signup /&gt;</a:t>
            </a:r>
          </a:p>
          <a:p>
            <a:r>
              <a:rPr lang="en-US" altLang="ja-JP" sz="900" b="0" dirty="0">
                <a:solidFill>
                  <a:schemeClr val="bg1">
                    <a:lumMod val="65000"/>
                  </a:schemeClr>
                </a:solidFill>
                <a:effectLst/>
                <a:latin typeface="Consolas" panose="020B0609020204030204" pitchFamily="49" charset="0"/>
              </a:rPr>
              <a:t>          &lt;/Route&gt;</a:t>
            </a:r>
          </a:p>
          <a:p>
            <a:r>
              <a:rPr lang="en-US" altLang="ja-JP" sz="900" b="0" dirty="0">
                <a:solidFill>
                  <a:schemeClr val="bg1">
                    <a:lumMod val="65000"/>
                  </a:schemeClr>
                </a:solidFill>
                <a:effectLst/>
                <a:latin typeface="Consolas" panose="020B0609020204030204" pitchFamily="49" charset="0"/>
              </a:rPr>
              <a:t>          &lt;Route exact path="/login"&gt;</a:t>
            </a:r>
          </a:p>
          <a:p>
            <a:r>
              <a:rPr lang="en-US" altLang="ja-JP" sz="900" b="0" dirty="0">
                <a:solidFill>
                  <a:schemeClr val="bg1">
                    <a:lumMod val="65000"/>
                  </a:schemeClr>
                </a:solidFill>
                <a:effectLst/>
                <a:latin typeface="Consolas" panose="020B0609020204030204" pitchFamily="49" charset="0"/>
              </a:rPr>
              <a:t>            &lt;Login /&gt;</a:t>
            </a:r>
          </a:p>
          <a:p>
            <a:r>
              <a:rPr lang="en-US" altLang="ja-JP" sz="900" b="0" dirty="0">
                <a:solidFill>
                  <a:schemeClr val="bg1">
                    <a:lumMod val="65000"/>
                  </a:schemeClr>
                </a:solidFill>
                <a:effectLst/>
                <a:latin typeface="Consolas" panose="020B0609020204030204" pitchFamily="49" charset="0"/>
              </a:rPr>
              <a:t>          &lt;/Route&gt;</a:t>
            </a:r>
          </a:p>
          <a:p>
            <a:r>
              <a:rPr lang="en-US" altLang="ja-JP" sz="900" b="0" dirty="0">
                <a:solidFill>
                  <a:schemeClr val="bg1">
                    <a:lumMod val="65000"/>
                  </a:schemeClr>
                </a:solidFill>
                <a:effectLst/>
                <a:latin typeface="Consolas" panose="020B0609020204030204" pitchFamily="49" charset="0"/>
              </a:rPr>
              <a:t>          &lt;Route exact path="/"&gt;</a:t>
            </a:r>
          </a:p>
          <a:p>
            <a:r>
              <a:rPr lang="en-US" altLang="ja-JP" sz="900" b="0" dirty="0">
                <a:solidFill>
                  <a:schemeClr val="bg1">
                    <a:lumMod val="65000"/>
                  </a:schemeClr>
                </a:solidFill>
                <a:effectLst/>
                <a:latin typeface="Consolas" panose="020B0609020204030204" pitchFamily="49" charset="0"/>
              </a:rPr>
              <a:t>            &lt;Welcome /&gt;</a:t>
            </a:r>
          </a:p>
          <a:p>
            <a:r>
              <a:rPr lang="en-US" altLang="ja-JP" sz="900" b="0" dirty="0">
                <a:solidFill>
                  <a:schemeClr val="bg1">
                    <a:lumMod val="65000"/>
                  </a:schemeClr>
                </a:solidFill>
                <a:effectLst/>
                <a:latin typeface="Consolas" panose="020B0609020204030204" pitchFamily="49" charset="0"/>
              </a:rPr>
              <a:t>          &lt;/Route&gt;</a:t>
            </a:r>
          </a:p>
          <a:p>
            <a:r>
              <a:rPr lang="en-US" altLang="ja-JP" sz="900" b="0" dirty="0">
                <a:solidFill>
                  <a:schemeClr val="bg1">
                    <a:lumMod val="65000"/>
                  </a:schemeClr>
                </a:solidFill>
                <a:effectLst/>
                <a:latin typeface="Consolas" panose="020B0609020204030204" pitchFamily="49" charset="0"/>
              </a:rPr>
              <a:t>        &lt;/Switch&gt;</a:t>
            </a:r>
          </a:p>
          <a:p>
            <a:r>
              <a:rPr lang="en-US" altLang="ja-JP" sz="900" b="0" dirty="0">
                <a:solidFill>
                  <a:schemeClr val="bg1">
                    <a:lumMod val="65000"/>
                  </a:schemeClr>
                </a:solidFill>
                <a:effectLst/>
                <a:latin typeface="Consolas" panose="020B0609020204030204" pitchFamily="49" charset="0"/>
              </a:rPr>
              <a:t>      &lt;/</a:t>
            </a:r>
            <a:r>
              <a:rPr lang="en-US" altLang="ja-JP" sz="900" b="0" dirty="0" err="1">
                <a:solidFill>
                  <a:schemeClr val="bg1">
                    <a:lumMod val="65000"/>
                  </a:schemeClr>
                </a:solidFill>
                <a:effectLst/>
                <a:latin typeface="Consolas" panose="020B0609020204030204" pitchFamily="49" charset="0"/>
              </a:rPr>
              <a:t>BrowserRouter</a:t>
            </a:r>
            <a:r>
              <a:rPr lang="en-US" altLang="ja-JP" sz="900" b="0" dirty="0">
                <a:solidFill>
                  <a:schemeClr val="bg1">
                    <a:lumMod val="65000"/>
                  </a:schemeClr>
                </a:solidFill>
                <a:effectLst/>
                <a:latin typeface="Consolas" panose="020B0609020204030204" pitchFamily="49" charset="0"/>
              </a:rPr>
              <a:t>&gt;</a:t>
            </a:r>
          </a:p>
          <a:p>
            <a:r>
              <a:rPr lang="en-US" altLang="ja-JP" sz="900" b="0" dirty="0">
                <a:solidFill>
                  <a:srgbClr val="428226"/>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&lt;/</a:t>
            </a:r>
            <a:r>
              <a:rPr lang="en-US" altLang="ja-JP" sz="900" b="0" dirty="0" err="1">
                <a:solidFill>
                  <a:srgbClr val="428226"/>
                </a:solidFill>
                <a:effectLst/>
                <a:latin typeface="Consolas" panose="020B0609020204030204" pitchFamily="49" charset="0"/>
              </a:rPr>
              <a:t>UserContextProvider</a:t>
            </a:r>
            <a:r>
              <a:rPr lang="en-US" altLang="ja-JP" sz="900" b="0" dirty="0">
                <a:solidFill>
                  <a:srgbClr val="3778B7"/>
                </a:solidFill>
                <a:effectLst/>
                <a:latin typeface="Consolas" panose="020B0609020204030204" pitchFamily="49" charset="0"/>
              </a:rPr>
              <a:t>&gt;</a:t>
            </a:r>
            <a:endParaRPr lang="en-US" altLang="ja-JP" sz="900" b="0" dirty="0">
              <a:solidFill>
                <a:srgbClr val="1A1A1A"/>
              </a:solidFill>
              <a:effectLst/>
              <a:latin typeface="Consolas" panose="020B0609020204030204" pitchFamily="49" charset="0"/>
            </a:endParaRPr>
          </a:p>
          <a:p>
            <a:r>
              <a:rPr lang="en-US" altLang="ja-JP" sz="900" b="0" dirty="0">
                <a:solidFill>
                  <a:schemeClr val="bg1">
                    <a:lumMod val="65000"/>
                  </a:schemeClr>
                </a:solidFill>
                <a:effectLst/>
                <a:latin typeface="Consolas" panose="020B0609020204030204" pitchFamily="49" charset="0"/>
              </a:rPr>
              <a:t>  );</a:t>
            </a:r>
          </a:p>
          <a:p>
            <a:r>
              <a:rPr lang="en-US" altLang="ja-JP" sz="900" b="0" dirty="0">
                <a:solidFill>
                  <a:schemeClr val="bg1">
                    <a:lumMod val="65000"/>
                  </a:schemeClr>
                </a:solidFill>
                <a:effectLst/>
                <a:latin typeface="Consolas" panose="020B0609020204030204" pitchFamily="49" charset="0"/>
              </a:rPr>
              <a:t>}</a:t>
            </a:r>
          </a:p>
          <a:p>
            <a:r>
              <a:rPr lang="en-US" altLang="ja-JP" sz="900" b="0" dirty="0">
                <a:solidFill>
                  <a:schemeClr val="bg1">
                    <a:lumMod val="65000"/>
                  </a:schemeClr>
                </a:solidFill>
                <a:effectLst/>
                <a:latin typeface="Consolas" panose="020B0609020204030204" pitchFamily="49" charset="0"/>
              </a:rPr>
              <a:t>export default App;</a:t>
            </a:r>
          </a:p>
        </p:txBody>
      </p:sp>
      <p:sp>
        <p:nvSpPr>
          <p:cNvPr id="32" name="テキスト ボックス 31">
            <a:extLst>
              <a:ext uri="{FF2B5EF4-FFF2-40B4-BE49-F238E27FC236}">
                <a16:creationId xmlns:a16="http://schemas.microsoft.com/office/drawing/2014/main" id="{983B0B0D-9B7A-425C-BF1A-BC26C82AD84C}"/>
              </a:ext>
            </a:extLst>
          </p:cNvPr>
          <p:cNvSpPr txBox="1"/>
          <p:nvPr/>
        </p:nvSpPr>
        <p:spPr>
          <a:xfrm>
            <a:off x="5687438" y="2767915"/>
            <a:ext cx="5470188" cy="671659"/>
          </a:xfrm>
          <a:prstGeom prst="rect">
            <a:avLst/>
          </a:prstGeom>
          <a:solidFill>
            <a:schemeClr val="accent4"/>
          </a:solidFill>
        </p:spPr>
        <p:txBody>
          <a:bodyPr wrap="square" rtlCol="0">
            <a:spAutoFit/>
          </a:bodyPr>
          <a:lstStyle/>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作成したユーザコンテクストを使えるように</a:t>
            </a:r>
            <a:r>
              <a:rPr kumimoji="1" lang="en-US" altLang="ja-JP" sz="1600" dirty="0" err="1">
                <a:solidFill>
                  <a:schemeClr val="bg1"/>
                </a:solidFill>
                <a:latin typeface="Meiryo UI" panose="020B0604030504040204" pitchFamily="50" charset="-128"/>
                <a:ea typeface="Meiryo UI" panose="020B0604030504040204" pitchFamily="50" charset="-128"/>
              </a:rPr>
              <a:t>App.tsx</a:t>
            </a:r>
            <a:r>
              <a:rPr kumimoji="1" lang="ja-JP" altLang="en-US" sz="1600" dirty="0">
                <a:solidFill>
                  <a:schemeClr val="bg1"/>
                </a:solidFill>
                <a:latin typeface="Meiryo UI" panose="020B0604030504040204" pitchFamily="50" charset="-128"/>
                <a:ea typeface="Meiryo UI" panose="020B0604030504040204" pitchFamily="50" charset="-128"/>
              </a:rPr>
              <a:t>を変更します。</a:t>
            </a: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r>
              <a:rPr kumimoji="1" lang="en-US" altLang="ja-JP" sz="1600" dirty="0" err="1">
                <a:solidFill>
                  <a:schemeClr val="bg1"/>
                </a:solidFill>
                <a:latin typeface="Meiryo UI" panose="020B0604030504040204" pitchFamily="50" charset="-128"/>
                <a:ea typeface="Meiryo UI" panose="020B0604030504040204" pitchFamily="50" charset="-128"/>
              </a:rPr>
              <a:t>UserContextProvider</a:t>
            </a:r>
            <a:r>
              <a:rPr kumimoji="1" lang="ja-JP" altLang="en-US" sz="1600" dirty="0">
                <a:solidFill>
                  <a:schemeClr val="bg1"/>
                </a:solidFill>
                <a:latin typeface="Meiryo UI" panose="020B0604030504040204" pitchFamily="50" charset="-128"/>
                <a:ea typeface="Meiryo UI" panose="020B0604030504040204" pitchFamily="50" charset="-128"/>
              </a:rPr>
              <a:t>で全体を囲みます。</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74614536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err="1">
                <a:latin typeface="Meiryo UI" panose="020B0604030504040204" pitchFamily="50" charset="-128"/>
                <a:ea typeface="Meiryo UI" panose="020B0604030504040204" pitchFamily="50" charset="-128"/>
              </a:rPr>
              <a:t>NavigationHeader.tsx</a:t>
            </a:r>
            <a:endParaRPr kumimoji="1" lang="ja-JP" altLang="en-US" sz="2800" b="1" dirty="0">
              <a:latin typeface="Meiryo UI" panose="020B0604030504040204" pitchFamily="50" charset="-128"/>
              <a:ea typeface="Meiryo UI" panose="020B0604030504040204" pitchFamily="50" charset="-128"/>
            </a:endParaRPr>
          </a:p>
        </p:txBody>
      </p:sp>
      <p:sp>
        <p:nvSpPr>
          <p:cNvPr id="4" name="スライド番号プレースホルダー 3">
            <a:extLst>
              <a:ext uri="{FF2B5EF4-FFF2-40B4-BE49-F238E27FC236}">
                <a16:creationId xmlns:a16="http://schemas.microsoft.com/office/drawing/2014/main" id="{6833018F-8DA5-424B-AFBC-F4507746848B}"/>
              </a:ext>
            </a:extLst>
          </p:cNvPr>
          <p:cNvSpPr>
            <a:spLocks noGrp="1"/>
          </p:cNvSpPr>
          <p:nvPr>
            <p:ph type="sldNum" sz="quarter" idx="12"/>
          </p:nvPr>
        </p:nvSpPr>
        <p:spPr/>
        <p:txBody>
          <a:bodyPr/>
          <a:lstStyle/>
          <a:p>
            <a:fld id="{A783C381-2822-4F05-8A88-66F73725CF2D}" type="slidenum">
              <a:rPr kumimoji="1" lang="ja-JP" altLang="en-US" smtClean="0"/>
              <a:t>79</a:t>
            </a:fld>
            <a:endParaRPr kumimoji="1" lang="ja-JP" altLang="en-US"/>
          </a:p>
        </p:txBody>
      </p:sp>
      <p:sp>
        <p:nvSpPr>
          <p:cNvPr id="5" name="テキスト ボックス 4">
            <a:extLst>
              <a:ext uri="{FF2B5EF4-FFF2-40B4-BE49-F238E27FC236}">
                <a16:creationId xmlns:a16="http://schemas.microsoft.com/office/drawing/2014/main" id="{C31B1C4A-D412-4D12-9AF7-1864B758E1EC}"/>
              </a:ext>
            </a:extLst>
          </p:cNvPr>
          <p:cNvSpPr txBox="1"/>
          <p:nvPr/>
        </p:nvSpPr>
        <p:spPr>
          <a:xfrm>
            <a:off x="10768518" y="169054"/>
            <a:ext cx="1307547" cy="451021"/>
          </a:xfrm>
          <a:prstGeom prst="rect">
            <a:avLst/>
          </a:prstGeom>
          <a:solidFill>
            <a:schemeClr val="accent6"/>
          </a:solidFill>
        </p:spPr>
        <p:txBody>
          <a:bodyPr wrap="square" rtlCol="0">
            <a:spAutoFit/>
          </a:bodyPr>
          <a:lstStyle/>
          <a:p>
            <a:pPr>
              <a:lnSpc>
                <a:spcPts val="3200"/>
              </a:lnSpc>
            </a:pPr>
            <a:r>
              <a:rPr kumimoji="1" lang="ja-JP" altLang="en-US" sz="2000" dirty="0">
                <a:solidFill>
                  <a:schemeClr val="bg1"/>
                </a:solidFill>
                <a:latin typeface="Meiryo UI" panose="020B0604030504040204" pitchFamily="50" charset="-128"/>
                <a:ea typeface="Meiryo UI" panose="020B0604030504040204" pitchFamily="50" charset="-128"/>
              </a:rPr>
              <a:t>リーディング</a:t>
            </a:r>
            <a:endParaRPr kumimoji="1" lang="en-US" altLang="ja-JP" sz="2000" dirty="0">
              <a:solidFill>
                <a:schemeClr val="bg1"/>
              </a:solidFill>
              <a:latin typeface="Meiryo UI" panose="020B0604030504040204" pitchFamily="50" charset="-128"/>
              <a:ea typeface="Meiryo UI" panose="020B0604030504040204" pitchFamily="50" charset="-128"/>
            </a:endParaRPr>
          </a:p>
        </p:txBody>
      </p:sp>
      <p:sp>
        <p:nvSpPr>
          <p:cNvPr id="6" name="テキスト ボックス 5">
            <a:extLst>
              <a:ext uri="{FF2B5EF4-FFF2-40B4-BE49-F238E27FC236}">
                <a16:creationId xmlns:a16="http://schemas.microsoft.com/office/drawing/2014/main" id="{54FE5644-8C50-4522-BF08-4E30A52993F5}"/>
              </a:ext>
            </a:extLst>
          </p:cNvPr>
          <p:cNvSpPr txBox="1"/>
          <p:nvPr/>
        </p:nvSpPr>
        <p:spPr>
          <a:xfrm>
            <a:off x="544747" y="1021515"/>
            <a:ext cx="5194572" cy="4893647"/>
          </a:xfrm>
          <a:prstGeom prst="rect">
            <a:avLst/>
          </a:prstGeom>
          <a:solidFill>
            <a:schemeClr val="accent3">
              <a:lumMod val="20000"/>
              <a:lumOff val="80000"/>
            </a:schemeClr>
          </a:solidFill>
        </p:spPr>
        <p:txBody>
          <a:bodyPr wrap="square" bIns="0" rtlCol="0">
            <a:spAutoFit/>
          </a:bodyPr>
          <a:lstStyle/>
          <a:p>
            <a:r>
              <a:rPr lang="en-US" altLang="ja-JP" sz="900" b="0" dirty="0">
                <a:solidFill>
                  <a:schemeClr val="bg1">
                    <a:lumMod val="65000"/>
                  </a:schemeClr>
                </a:solidFill>
                <a:effectLst/>
                <a:latin typeface="Consolas" panose="020B0609020204030204" pitchFamily="49" charset="0"/>
              </a:rPr>
              <a:t>import React from 'react';</a:t>
            </a:r>
          </a:p>
          <a:p>
            <a:r>
              <a:rPr lang="en-US" altLang="ja-JP" sz="900" b="0" dirty="0">
                <a:solidFill>
                  <a:schemeClr val="bg1">
                    <a:lumMod val="65000"/>
                  </a:schemeClr>
                </a:solidFill>
                <a:effectLst/>
                <a:latin typeface="Consolas" panose="020B0609020204030204" pitchFamily="49" charset="0"/>
              </a:rPr>
              <a:t>import { Link } from 'react-router-</a:t>
            </a:r>
            <a:r>
              <a:rPr lang="en-US" altLang="ja-JP" sz="900" b="0" dirty="0" err="1">
                <a:solidFill>
                  <a:schemeClr val="bg1">
                    <a:lumMod val="65000"/>
                  </a:schemeClr>
                </a:solidFill>
                <a:effectLst/>
                <a:latin typeface="Consolas" panose="020B0609020204030204" pitchFamily="49" charset="0"/>
              </a:rPr>
              <a:t>dom</a:t>
            </a:r>
            <a:r>
              <a:rPr lang="en-US" altLang="ja-JP" sz="900" b="0" dirty="0">
                <a:solidFill>
                  <a:schemeClr val="bg1">
                    <a:lumMod val="65000"/>
                  </a:schemeClr>
                </a:solidFill>
                <a:effectLst/>
                <a:latin typeface="Consolas" panose="020B0609020204030204" pitchFamily="49" charset="0"/>
              </a:rPr>
              <a:t>';</a:t>
            </a:r>
          </a:p>
          <a:p>
            <a:r>
              <a:rPr lang="en-US" altLang="ja-JP" sz="900" b="0" dirty="0">
                <a:solidFill>
                  <a:srgbClr val="B052A1"/>
                </a:solidFill>
                <a:effectLst/>
                <a:latin typeface="Consolas" panose="020B0609020204030204" pitchFamily="49" charset="0"/>
              </a:rPr>
              <a:t>import</a:t>
            </a:r>
            <a:r>
              <a:rPr lang="en-US" altLang="ja-JP" sz="900" b="0" dirty="0">
                <a:solidFill>
                  <a:srgbClr val="1A1A1A"/>
                </a:solidFill>
                <a:effectLst/>
                <a:latin typeface="Consolas" panose="020B0609020204030204" pitchFamily="49" charset="0"/>
              </a:rPr>
              <a:t> { </a:t>
            </a:r>
            <a:r>
              <a:rPr lang="en-US" altLang="ja-JP" sz="900" b="0" dirty="0" err="1">
                <a:solidFill>
                  <a:srgbClr val="3778B7"/>
                </a:solidFill>
                <a:effectLst/>
                <a:latin typeface="Consolas" panose="020B0609020204030204" pitchFamily="49" charset="0"/>
              </a:rPr>
              <a:t>useUserContext</a:t>
            </a:r>
            <a:r>
              <a:rPr lang="en-US" altLang="ja-JP" sz="900" b="0" dirty="0">
                <a:solidFill>
                  <a:srgbClr val="1A1A1A"/>
                </a:solidFill>
                <a:effectLst/>
                <a:latin typeface="Consolas" panose="020B0609020204030204" pitchFamily="49" charset="0"/>
              </a:rPr>
              <a:t> } </a:t>
            </a:r>
            <a:r>
              <a:rPr lang="en-US" altLang="ja-JP" sz="900" b="0" dirty="0">
                <a:solidFill>
                  <a:srgbClr val="B052A1"/>
                </a:solidFill>
                <a:effectLst/>
                <a:latin typeface="Consolas" panose="020B0609020204030204" pitchFamily="49" charset="0"/>
              </a:rPr>
              <a:t>from</a:t>
            </a:r>
            <a:r>
              <a:rPr lang="en-US" altLang="ja-JP" sz="900" b="0" dirty="0">
                <a:solidFill>
                  <a:srgbClr val="1A1A1A"/>
                </a:solidFill>
                <a:effectLst/>
                <a:latin typeface="Consolas" panose="020B0609020204030204" pitchFamily="49" charset="0"/>
              </a:rPr>
              <a:t> </a:t>
            </a:r>
            <a:r>
              <a:rPr lang="en-US" altLang="ja-JP" sz="900" b="0" dirty="0">
                <a:solidFill>
                  <a:srgbClr val="428226"/>
                </a:solidFill>
                <a:effectLst/>
                <a:latin typeface="Consolas" panose="020B0609020204030204" pitchFamily="49" charset="0"/>
              </a:rPr>
              <a:t>'../contexts/</a:t>
            </a:r>
            <a:r>
              <a:rPr lang="en-US" altLang="ja-JP" sz="900" b="0" dirty="0" err="1">
                <a:solidFill>
                  <a:srgbClr val="428226"/>
                </a:solidFill>
                <a:effectLst/>
                <a:latin typeface="Consolas" panose="020B0609020204030204" pitchFamily="49" charset="0"/>
              </a:rPr>
              <a:t>UserContext</a:t>
            </a:r>
            <a:r>
              <a:rPr lang="en-US" altLang="ja-JP" sz="900" b="0" dirty="0">
                <a:solidFill>
                  <a:srgbClr val="42822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a:t>
            </a:r>
          </a:p>
          <a:p>
            <a:r>
              <a:rPr lang="en-US" altLang="ja-JP" sz="900" b="0" dirty="0">
                <a:solidFill>
                  <a:schemeClr val="bg1">
                    <a:lumMod val="65000"/>
                  </a:schemeClr>
                </a:solidFill>
                <a:effectLst/>
                <a:latin typeface="Consolas" panose="020B0609020204030204" pitchFamily="49" charset="0"/>
              </a:rPr>
              <a:t>import './NavigationHeader.css';</a:t>
            </a:r>
          </a:p>
          <a:p>
            <a:br>
              <a:rPr lang="en-US" altLang="ja-JP" sz="900" b="0" dirty="0">
                <a:solidFill>
                  <a:srgbClr val="1A1A1A"/>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export const </a:t>
            </a:r>
            <a:r>
              <a:rPr lang="en-US" altLang="ja-JP" sz="900" b="0" dirty="0" err="1">
                <a:solidFill>
                  <a:schemeClr val="bg1">
                    <a:lumMod val="65000"/>
                  </a:schemeClr>
                </a:solidFill>
                <a:effectLst/>
                <a:latin typeface="Consolas" panose="020B0609020204030204" pitchFamily="49" charset="0"/>
              </a:rPr>
              <a:t>NavigationHeader</a:t>
            </a:r>
            <a:r>
              <a:rPr lang="en-US" altLang="ja-JP" sz="900" b="0" dirty="0">
                <a:solidFill>
                  <a:schemeClr val="bg1">
                    <a:lumMod val="65000"/>
                  </a:schemeClr>
                </a:solidFill>
                <a:effectLst/>
                <a:latin typeface="Consolas" panose="020B0609020204030204" pitchFamily="49" charset="0"/>
              </a:rPr>
              <a:t>: </a:t>
            </a:r>
            <a:r>
              <a:rPr lang="en-US" altLang="ja-JP" sz="900" b="0" dirty="0" err="1">
                <a:solidFill>
                  <a:schemeClr val="bg1">
                    <a:lumMod val="65000"/>
                  </a:schemeClr>
                </a:solidFill>
                <a:effectLst/>
                <a:latin typeface="Consolas" panose="020B0609020204030204" pitchFamily="49" charset="0"/>
              </a:rPr>
              <a:t>React.FC</a:t>
            </a:r>
            <a:r>
              <a:rPr lang="en-US" altLang="ja-JP" sz="900" b="0" dirty="0">
                <a:solidFill>
                  <a:schemeClr val="bg1">
                    <a:lumMod val="65000"/>
                  </a:schemeClr>
                </a:solidFill>
                <a:effectLst/>
                <a:latin typeface="Consolas" panose="020B0609020204030204" pitchFamily="49" charset="0"/>
              </a:rPr>
              <a:t> = () =&gt; {</a:t>
            </a:r>
          </a:p>
          <a:p>
            <a:br>
              <a:rPr lang="en-US" altLang="ja-JP" sz="900" b="0" dirty="0">
                <a:solidFill>
                  <a:srgbClr val="1A1A1A"/>
                </a:solidFill>
                <a:effectLst/>
                <a:latin typeface="Consolas" panose="020B0609020204030204" pitchFamily="49" charset="0"/>
              </a:rPr>
            </a:br>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const</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userContext</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useUserContext</a:t>
            </a:r>
            <a:r>
              <a:rPr lang="en-US" altLang="ja-JP" sz="900" b="0" dirty="0">
                <a:solidFill>
                  <a:srgbClr val="1A1A1A"/>
                </a:solidFill>
                <a:effectLst/>
                <a:latin typeface="Consolas" panose="020B0609020204030204" pitchFamily="49" charset="0"/>
              </a:rPr>
              <a:t>();</a:t>
            </a:r>
          </a:p>
          <a:p>
            <a:br>
              <a:rPr lang="en-US" altLang="ja-JP" sz="900" b="0" dirty="0">
                <a:solidFill>
                  <a:srgbClr val="1A1A1A"/>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  const logout = async () =&gt; {</a:t>
            </a:r>
          </a:p>
          <a:p>
            <a:r>
              <a:rPr lang="en-US" altLang="ja-JP" sz="900" b="0" dirty="0">
                <a:solidFill>
                  <a:schemeClr val="bg1">
                    <a:lumMod val="65000"/>
                  </a:schemeClr>
                </a:solidFill>
                <a:effectLst/>
                <a:latin typeface="Consolas" panose="020B0609020204030204" pitchFamily="49" charset="0"/>
              </a:rPr>
              <a:t>    </a:t>
            </a:r>
            <a:r>
              <a:rPr lang="en-US" altLang="ja-JP" sz="900" b="0" dirty="0" err="1">
                <a:solidFill>
                  <a:schemeClr val="bg1">
                    <a:lumMod val="65000"/>
                  </a:schemeClr>
                </a:solidFill>
                <a:effectLst/>
                <a:latin typeface="Consolas" panose="020B0609020204030204" pitchFamily="49" charset="0"/>
              </a:rPr>
              <a:t>window.location.href</a:t>
            </a:r>
            <a:r>
              <a:rPr lang="en-US" altLang="ja-JP" sz="900" b="0" dirty="0">
                <a:solidFill>
                  <a:schemeClr val="bg1">
                    <a:lumMod val="65000"/>
                  </a:schemeClr>
                </a:solidFill>
                <a:effectLst/>
                <a:latin typeface="Consolas" panose="020B0609020204030204" pitchFamily="49" charset="0"/>
              </a:rPr>
              <a:t> = '/';</a:t>
            </a:r>
          </a:p>
          <a:p>
            <a:r>
              <a:rPr lang="en-US" altLang="ja-JP" sz="900" b="0" dirty="0">
                <a:solidFill>
                  <a:schemeClr val="bg1">
                    <a:lumMod val="65000"/>
                  </a:schemeClr>
                </a:solidFill>
                <a:effectLst/>
                <a:latin typeface="Consolas" panose="020B0609020204030204" pitchFamily="49" charset="0"/>
              </a:rPr>
              <a:t>  };</a:t>
            </a:r>
          </a:p>
          <a:p>
            <a:br>
              <a:rPr lang="en-US" altLang="ja-JP" sz="900" b="0" dirty="0">
                <a:solidFill>
                  <a:schemeClr val="bg1">
                    <a:lumMod val="65000"/>
                  </a:schemeClr>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  return (</a:t>
            </a:r>
          </a:p>
          <a:p>
            <a:r>
              <a:rPr lang="en-US" altLang="ja-JP" sz="900" b="0" dirty="0">
                <a:solidFill>
                  <a:schemeClr val="bg1">
                    <a:lumMod val="65000"/>
                  </a:schemeClr>
                </a:solidFill>
                <a:effectLst/>
                <a:latin typeface="Consolas" panose="020B0609020204030204" pitchFamily="49" charset="0"/>
              </a:rPr>
              <a:t>    &lt;header </a:t>
            </a:r>
            <a:r>
              <a:rPr lang="en-US" altLang="ja-JP" sz="900" b="0" dirty="0" err="1">
                <a:solidFill>
                  <a:schemeClr val="bg1">
                    <a:lumMod val="65000"/>
                  </a:schemeClr>
                </a:solidFill>
                <a:effectLst/>
                <a:latin typeface="Consolas" panose="020B0609020204030204" pitchFamily="49" charset="0"/>
              </a:rPr>
              <a:t>className</a:t>
            </a:r>
            <a:r>
              <a:rPr lang="en-US" altLang="ja-JP" sz="900" b="0" dirty="0">
                <a:solidFill>
                  <a:schemeClr val="bg1">
                    <a:lumMod val="65000"/>
                  </a:schemeClr>
                </a:solidFill>
                <a:effectLst/>
                <a:latin typeface="Consolas" panose="020B0609020204030204" pitchFamily="49" charset="0"/>
              </a:rPr>
              <a:t>="</a:t>
            </a:r>
            <a:r>
              <a:rPr lang="en-US" altLang="ja-JP" sz="900" b="0" dirty="0" err="1">
                <a:solidFill>
                  <a:schemeClr val="bg1">
                    <a:lumMod val="65000"/>
                  </a:schemeClr>
                </a:solidFill>
                <a:effectLst/>
                <a:latin typeface="Consolas" panose="020B0609020204030204" pitchFamily="49" charset="0"/>
              </a:rPr>
              <a:t>PageHeader_header</a:t>
            </a:r>
            <a:r>
              <a:rPr lang="en-US" altLang="ja-JP" sz="900" b="0" dirty="0">
                <a:solidFill>
                  <a:schemeClr val="bg1">
                    <a:lumMod val="65000"/>
                  </a:schemeClr>
                </a:solidFill>
                <a:effectLst/>
                <a:latin typeface="Consolas" panose="020B0609020204030204" pitchFamily="49" charset="0"/>
              </a:rPr>
              <a:t>"&gt;</a:t>
            </a:r>
          </a:p>
          <a:p>
            <a:r>
              <a:rPr lang="en-US" altLang="ja-JP" sz="900" b="0" dirty="0">
                <a:solidFill>
                  <a:schemeClr val="bg1">
                    <a:lumMod val="65000"/>
                  </a:schemeClr>
                </a:solidFill>
                <a:effectLst/>
                <a:latin typeface="Consolas" panose="020B0609020204030204" pitchFamily="49" charset="0"/>
              </a:rPr>
              <a:t>      &lt;h1 </a:t>
            </a:r>
            <a:r>
              <a:rPr lang="en-US" altLang="ja-JP" sz="900" b="0" dirty="0" err="1">
                <a:solidFill>
                  <a:schemeClr val="bg1">
                    <a:lumMod val="65000"/>
                  </a:schemeClr>
                </a:solidFill>
                <a:effectLst/>
                <a:latin typeface="Consolas" panose="020B0609020204030204" pitchFamily="49" charset="0"/>
              </a:rPr>
              <a:t>className</a:t>
            </a:r>
            <a:r>
              <a:rPr lang="en-US" altLang="ja-JP" sz="900" b="0" dirty="0">
                <a:solidFill>
                  <a:schemeClr val="bg1">
                    <a:lumMod val="65000"/>
                  </a:schemeClr>
                </a:solidFill>
                <a:effectLst/>
                <a:latin typeface="Consolas" panose="020B0609020204030204" pitchFamily="49" charset="0"/>
              </a:rPr>
              <a:t>="</a:t>
            </a:r>
            <a:r>
              <a:rPr lang="en-US" altLang="ja-JP" sz="900" b="0" dirty="0" err="1">
                <a:solidFill>
                  <a:schemeClr val="bg1">
                    <a:lumMod val="65000"/>
                  </a:schemeClr>
                </a:solidFill>
                <a:effectLst/>
                <a:latin typeface="Consolas" panose="020B0609020204030204" pitchFamily="49" charset="0"/>
              </a:rPr>
              <a:t>PageHeader_title</a:t>
            </a:r>
            <a:r>
              <a:rPr lang="en-US" altLang="ja-JP" sz="900" b="0" dirty="0">
                <a:solidFill>
                  <a:schemeClr val="bg1">
                    <a:lumMod val="65000"/>
                  </a:schemeClr>
                </a:solidFill>
                <a:effectLst/>
                <a:latin typeface="Consolas" panose="020B0609020204030204" pitchFamily="49" charset="0"/>
              </a:rPr>
              <a:t>"&gt;</a:t>
            </a:r>
            <a:r>
              <a:rPr lang="en-US" altLang="ja-JP" sz="900" b="0" dirty="0" err="1">
                <a:solidFill>
                  <a:schemeClr val="bg1">
                    <a:lumMod val="65000"/>
                  </a:schemeClr>
                </a:solidFill>
                <a:effectLst/>
                <a:latin typeface="Consolas" panose="020B0609020204030204" pitchFamily="49" charset="0"/>
              </a:rPr>
              <a:t>Todo</a:t>
            </a:r>
            <a:r>
              <a:rPr lang="ja-JP" altLang="en-US" sz="900" b="0" dirty="0">
                <a:solidFill>
                  <a:schemeClr val="bg1">
                    <a:lumMod val="65000"/>
                  </a:schemeClr>
                </a:solidFill>
                <a:effectLst/>
                <a:latin typeface="Consolas" panose="020B0609020204030204" pitchFamily="49" charset="0"/>
              </a:rPr>
              <a:t>アプリ</a:t>
            </a:r>
            <a:r>
              <a:rPr lang="en-US" altLang="ja-JP" sz="900" b="0" dirty="0">
                <a:solidFill>
                  <a:schemeClr val="bg1">
                    <a:lumMod val="65000"/>
                  </a:schemeClr>
                </a:solidFill>
                <a:effectLst/>
                <a:latin typeface="Consolas" panose="020B0609020204030204" pitchFamily="49" charset="0"/>
              </a:rPr>
              <a:t>&lt;/h1&gt;</a:t>
            </a:r>
          </a:p>
          <a:p>
            <a:r>
              <a:rPr lang="en-US" altLang="ja-JP" sz="900" b="0" dirty="0">
                <a:solidFill>
                  <a:schemeClr val="bg1">
                    <a:lumMod val="65000"/>
                  </a:schemeClr>
                </a:solidFill>
                <a:effectLst/>
                <a:latin typeface="Consolas" panose="020B0609020204030204" pitchFamily="49" charset="0"/>
              </a:rPr>
              <a:t>      &lt;nav&gt;</a:t>
            </a:r>
          </a:p>
          <a:p>
            <a:r>
              <a:rPr lang="en-US" altLang="ja-JP" sz="900" b="0" dirty="0">
                <a:solidFill>
                  <a:schemeClr val="bg1">
                    <a:lumMod val="65000"/>
                  </a:schemeClr>
                </a:solidFill>
                <a:effectLst/>
                <a:latin typeface="Consolas" panose="020B0609020204030204" pitchFamily="49" charset="0"/>
              </a:rPr>
              <a:t>        &lt;ul </a:t>
            </a:r>
            <a:r>
              <a:rPr lang="en-US" altLang="ja-JP" sz="900" b="0" dirty="0" err="1">
                <a:solidFill>
                  <a:schemeClr val="bg1">
                    <a:lumMod val="65000"/>
                  </a:schemeClr>
                </a:solidFill>
                <a:effectLst/>
                <a:latin typeface="Consolas" panose="020B0609020204030204" pitchFamily="49" charset="0"/>
              </a:rPr>
              <a:t>className</a:t>
            </a:r>
            <a:r>
              <a:rPr lang="en-US" altLang="ja-JP" sz="900" b="0" dirty="0">
                <a:solidFill>
                  <a:schemeClr val="bg1">
                    <a:lumMod val="65000"/>
                  </a:schemeClr>
                </a:solidFill>
                <a:effectLst/>
                <a:latin typeface="Consolas" panose="020B0609020204030204" pitchFamily="49" charset="0"/>
              </a:rPr>
              <a:t>="</a:t>
            </a:r>
            <a:r>
              <a:rPr lang="en-US" altLang="ja-JP" sz="900" b="0" dirty="0" err="1">
                <a:solidFill>
                  <a:schemeClr val="bg1">
                    <a:lumMod val="65000"/>
                  </a:schemeClr>
                </a:solidFill>
                <a:effectLst/>
                <a:latin typeface="Consolas" panose="020B0609020204030204" pitchFamily="49" charset="0"/>
              </a:rPr>
              <a:t>PageHeader_nav</a:t>
            </a:r>
            <a:r>
              <a:rPr lang="en-US" altLang="ja-JP" sz="900" b="0" dirty="0">
                <a:solidFill>
                  <a:schemeClr val="bg1">
                    <a:lumMod val="65000"/>
                  </a:schemeClr>
                </a:solidFill>
                <a:effectLst/>
                <a:latin typeface="Consolas" panose="020B0609020204030204" pitchFamily="49" charset="0"/>
              </a:rPr>
              <a:t>"&gt;</a:t>
            </a:r>
          </a:p>
          <a:p>
            <a:r>
              <a:rPr lang="en-US" altLang="ja-JP" sz="900" b="0" dirty="0">
                <a:solidFill>
                  <a:srgbClr val="428226"/>
                </a:solidFill>
                <a:effectLst/>
                <a:latin typeface="Consolas" panose="020B0609020204030204" pitchFamily="49" charset="0"/>
              </a:rPr>
              <a:t>          {</a:t>
            </a:r>
            <a:r>
              <a:rPr lang="en-US" altLang="ja-JP" sz="900" b="0" dirty="0" err="1">
                <a:solidFill>
                  <a:srgbClr val="A56416"/>
                </a:solidFill>
                <a:effectLst/>
                <a:latin typeface="Consolas" panose="020B0609020204030204" pitchFamily="49" charset="0"/>
              </a:rPr>
              <a:t>userContext</a:t>
            </a:r>
            <a:r>
              <a:rPr lang="en-US" altLang="ja-JP" sz="900" b="0" dirty="0" err="1">
                <a:solidFill>
                  <a:srgbClr val="1A1A1A"/>
                </a:solidFill>
                <a:effectLst/>
                <a:latin typeface="Consolas" panose="020B0609020204030204" pitchFamily="49" charset="0"/>
              </a:rPr>
              <a:t>.</a:t>
            </a:r>
            <a:r>
              <a:rPr lang="en-US" altLang="ja-JP" sz="900" b="0" dirty="0" err="1">
                <a:solidFill>
                  <a:srgbClr val="3778B7"/>
                </a:solidFill>
                <a:effectLst/>
                <a:latin typeface="Consolas" panose="020B0609020204030204" pitchFamily="49" charset="0"/>
              </a:rPr>
              <a:t>isLoggedIn</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&lt;</a:t>
            </a:r>
            <a:r>
              <a:rPr lang="en-US" altLang="ja-JP" sz="900" b="0" dirty="0" err="1">
                <a:solidFill>
                  <a:srgbClr val="428226"/>
                </a:solidFill>
                <a:effectLst/>
                <a:latin typeface="Consolas" panose="020B0609020204030204" pitchFamily="49" charset="0"/>
              </a:rPr>
              <a:t>React.Fragment</a:t>
            </a:r>
            <a:r>
              <a:rPr lang="en-US" altLang="ja-JP" sz="900" b="0" dirty="0">
                <a:solidFill>
                  <a:srgbClr val="3778B7"/>
                </a:solidFill>
                <a:effectLst/>
                <a:latin typeface="Consolas" panose="020B0609020204030204" pitchFamily="49" charset="0"/>
              </a:rPr>
              <a:t>&gt;</a:t>
            </a:r>
            <a:endParaRPr lang="en-US" altLang="ja-JP" sz="900" b="0" dirty="0">
              <a:solidFill>
                <a:srgbClr val="1A1A1A"/>
              </a:solidFill>
              <a:effectLst/>
              <a:latin typeface="Consolas" panose="020B0609020204030204" pitchFamily="49" charset="0"/>
            </a:endParaRPr>
          </a:p>
          <a:p>
            <a:r>
              <a:rPr lang="en-US" altLang="ja-JP" sz="900" b="0" dirty="0">
                <a:solidFill>
                  <a:srgbClr val="428226"/>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&lt;li&gt;</a:t>
            </a:r>
            <a:r>
              <a:rPr lang="en-US" altLang="ja-JP" sz="900" b="0" dirty="0">
                <a:solidFill>
                  <a:srgbClr val="428226"/>
                </a:solidFill>
                <a:effectLst/>
                <a:latin typeface="Consolas" panose="020B0609020204030204" pitchFamily="49" charset="0"/>
              </a:rPr>
              <a:t>{</a:t>
            </a:r>
            <a:r>
              <a:rPr lang="en-US" altLang="ja-JP" sz="900" b="0" dirty="0" err="1">
                <a:solidFill>
                  <a:srgbClr val="A56416"/>
                </a:solidFill>
                <a:effectLst/>
                <a:latin typeface="Consolas" panose="020B0609020204030204" pitchFamily="49" charset="0"/>
              </a:rPr>
              <a:t>userContext</a:t>
            </a:r>
            <a:r>
              <a:rPr lang="en-US" altLang="ja-JP" sz="900" b="0" dirty="0" err="1">
                <a:solidFill>
                  <a:srgbClr val="1A1A1A"/>
                </a:solidFill>
                <a:effectLst/>
                <a:latin typeface="Consolas" panose="020B0609020204030204" pitchFamily="49" charset="0"/>
              </a:rPr>
              <a:t>.</a:t>
            </a:r>
            <a:r>
              <a:rPr lang="en-US" altLang="ja-JP" sz="900" b="0" dirty="0" err="1">
                <a:solidFill>
                  <a:srgbClr val="3778B7"/>
                </a:solidFill>
                <a:effectLst/>
                <a:latin typeface="Consolas" panose="020B0609020204030204" pitchFamily="49" charset="0"/>
              </a:rPr>
              <a:t>userName</a:t>
            </a:r>
            <a:r>
              <a:rPr lang="en-US" altLang="ja-JP" sz="900" b="0" dirty="0">
                <a:solidFill>
                  <a:srgbClr val="428226"/>
                </a:solidFill>
                <a:effectLst/>
                <a:latin typeface="Consolas" panose="020B0609020204030204" pitchFamily="49" charset="0"/>
              </a:rPr>
              <a:t>}</a:t>
            </a:r>
            <a:r>
              <a:rPr lang="en-US" altLang="ja-JP" sz="900" b="0" dirty="0">
                <a:solidFill>
                  <a:srgbClr val="3778B7"/>
                </a:solidFill>
                <a:effectLst/>
                <a:latin typeface="Consolas" panose="020B0609020204030204" pitchFamily="49" charset="0"/>
              </a:rPr>
              <a:t>&lt;/li&gt;</a:t>
            </a:r>
            <a:endParaRPr lang="en-US" altLang="ja-JP" sz="900" b="0" dirty="0">
              <a:solidFill>
                <a:srgbClr val="1A1A1A"/>
              </a:solidFill>
              <a:effectLst/>
              <a:latin typeface="Consolas" panose="020B0609020204030204" pitchFamily="49" charset="0"/>
            </a:endParaRPr>
          </a:p>
          <a:p>
            <a:r>
              <a:rPr lang="en-US" altLang="ja-JP" sz="900" b="0" dirty="0">
                <a:solidFill>
                  <a:srgbClr val="428226"/>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&lt;li&gt;</a:t>
            </a:r>
            <a:endParaRPr lang="en-US" altLang="ja-JP" sz="900" b="0" dirty="0">
              <a:solidFill>
                <a:srgbClr val="1A1A1A"/>
              </a:solidFill>
              <a:effectLst/>
              <a:latin typeface="Consolas" panose="020B0609020204030204" pitchFamily="49" charset="0"/>
            </a:endParaRPr>
          </a:p>
          <a:p>
            <a:r>
              <a:rPr lang="en-US" altLang="ja-JP" sz="900" b="0" dirty="0">
                <a:solidFill>
                  <a:srgbClr val="428226"/>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&lt;button</a:t>
            </a:r>
            <a:r>
              <a:rPr lang="en-US" altLang="ja-JP" sz="900" b="0" dirty="0">
                <a:solidFill>
                  <a:srgbClr val="428226"/>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type</a:t>
            </a:r>
            <a:r>
              <a:rPr lang="en-US" altLang="ja-JP" sz="900" b="0" dirty="0">
                <a:solidFill>
                  <a:srgbClr val="A56416"/>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"button" </a:t>
            </a:r>
            <a:r>
              <a:rPr lang="en-US" altLang="ja-JP" sz="900" b="0" dirty="0" err="1">
                <a:solidFill>
                  <a:srgbClr val="B052A1"/>
                </a:solidFill>
                <a:effectLst/>
                <a:latin typeface="Consolas" panose="020B0609020204030204" pitchFamily="49" charset="0"/>
              </a:rPr>
              <a:t>onClick</a:t>
            </a:r>
            <a:r>
              <a:rPr lang="en-US" altLang="ja-JP" sz="900" b="0" dirty="0">
                <a:solidFill>
                  <a:srgbClr val="A56416"/>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a:t>
            </a:r>
            <a:r>
              <a:rPr lang="en-US" altLang="ja-JP" sz="900" b="0" dirty="0">
                <a:solidFill>
                  <a:srgbClr val="3778B7"/>
                </a:solidFill>
                <a:effectLst/>
                <a:latin typeface="Consolas" panose="020B0609020204030204" pitchFamily="49" charset="0"/>
              </a:rPr>
              <a:t>logout</a:t>
            </a:r>
            <a:r>
              <a:rPr lang="en-US" altLang="ja-JP" sz="900" b="0" dirty="0">
                <a:solidFill>
                  <a:srgbClr val="428226"/>
                </a:solidFill>
                <a:effectLst/>
                <a:latin typeface="Consolas" panose="020B0609020204030204" pitchFamily="49" charset="0"/>
              </a:rPr>
              <a:t>}</a:t>
            </a:r>
            <a:r>
              <a:rPr lang="en-US" altLang="ja-JP" sz="900" b="0" dirty="0">
                <a:solidFill>
                  <a:srgbClr val="3778B7"/>
                </a:solidFill>
                <a:effectLst/>
                <a:latin typeface="Consolas" panose="020B0609020204030204" pitchFamily="49" charset="0"/>
              </a:rPr>
              <a:t>&gt;</a:t>
            </a:r>
            <a:r>
              <a:rPr lang="ja-JP" altLang="en-US" sz="900" b="0" dirty="0">
                <a:solidFill>
                  <a:srgbClr val="428226"/>
                </a:solidFill>
                <a:effectLst/>
                <a:latin typeface="Consolas" panose="020B0609020204030204" pitchFamily="49" charset="0"/>
              </a:rPr>
              <a:t>ログアウト</a:t>
            </a:r>
            <a:r>
              <a:rPr lang="en-US" altLang="ja-JP" sz="900" b="0" dirty="0">
                <a:solidFill>
                  <a:srgbClr val="3778B7"/>
                </a:solidFill>
                <a:effectLst/>
                <a:latin typeface="Consolas" panose="020B0609020204030204" pitchFamily="49" charset="0"/>
              </a:rPr>
              <a:t>&lt;/button&gt;</a:t>
            </a:r>
            <a:endParaRPr lang="en-US" altLang="ja-JP" sz="900" b="0" dirty="0">
              <a:solidFill>
                <a:srgbClr val="1A1A1A"/>
              </a:solidFill>
              <a:effectLst/>
              <a:latin typeface="Consolas" panose="020B0609020204030204" pitchFamily="49" charset="0"/>
            </a:endParaRPr>
          </a:p>
          <a:p>
            <a:r>
              <a:rPr lang="en-US" altLang="ja-JP" sz="900" b="0" dirty="0">
                <a:solidFill>
                  <a:srgbClr val="428226"/>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&lt;/li&gt;</a:t>
            </a:r>
            <a:endParaRPr lang="en-US" altLang="ja-JP" sz="900" b="0" dirty="0">
              <a:solidFill>
                <a:srgbClr val="1A1A1A"/>
              </a:solidFill>
              <a:effectLst/>
              <a:latin typeface="Consolas" panose="020B0609020204030204" pitchFamily="49" charset="0"/>
            </a:endParaRPr>
          </a:p>
          <a:p>
            <a:r>
              <a:rPr lang="en-US" altLang="ja-JP" sz="900" b="0" dirty="0">
                <a:solidFill>
                  <a:srgbClr val="428226"/>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&lt;/</a:t>
            </a:r>
            <a:r>
              <a:rPr lang="en-US" altLang="ja-JP" sz="900" b="0" dirty="0" err="1">
                <a:solidFill>
                  <a:srgbClr val="428226"/>
                </a:solidFill>
                <a:effectLst/>
                <a:latin typeface="Consolas" panose="020B0609020204030204" pitchFamily="49" charset="0"/>
              </a:rPr>
              <a:t>React.Fragment</a:t>
            </a:r>
            <a:r>
              <a:rPr lang="en-US" altLang="ja-JP" sz="900" b="0" dirty="0">
                <a:solidFill>
                  <a:srgbClr val="3778B7"/>
                </a:solidFill>
                <a:effectLst/>
                <a:latin typeface="Consolas" panose="020B0609020204030204" pitchFamily="49" charset="0"/>
              </a:rPr>
              <a:t>&gt;</a:t>
            </a:r>
            <a:endParaRPr lang="en-US" altLang="ja-JP" sz="900" b="0" dirty="0">
              <a:solidFill>
                <a:srgbClr val="1A1A1A"/>
              </a:solidFill>
              <a:effectLst/>
              <a:latin typeface="Consolas" panose="020B0609020204030204" pitchFamily="49" charset="0"/>
            </a:endParaRPr>
          </a:p>
          <a:p>
            <a:r>
              <a:rPr lang="en-US" altLang="ja-JP" sz="900" b="0" dirty="0">
                <a:solidFill>
                  <a:srgbClr val="1A1A1A"/>
                </a:solidFill>
                <a:effectLst/>
                <a:latin typeface="Consolas" panose="020B0609020204030204" pitchFamily="49" charset="0"/>
              </a:rPr>
              <a:t>          )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&lt;li&gt;</a:t>
            </a:r>
            <a:endParaRPr lang="en-US" altLang="ja-JP" sz="900" b="0" dirty="0">
              <a:solidFill>
                <a:srgbClr val="1A1A1A"/>
              </a:solidFill>
              <a:effectLst/>
              <a:latin typeface="Consolas" panose="020B0609020204030204" pitchFamily="49" charset="0"/>
            </a:endParaRPr>
          </a:p>
          <a:p>
            <a:r>
              <a:rPr lang="en-US" altLang="ja-JP" sz="900" b="0" dirty="0">
                <a:solidFill>
                  <a:srgbClr val="428226"/>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&lt;</a:t>
            </a:r>
            <a:r>
              <a:rPr lang="en-US" altLang="ja-JP" sz="900" b="0" dirty="0">
                <a:solidFill>
                  <a:srgbClr val="428226"/>
                </a:solidFill>
                <a:effectLst/>
                <a:latin typeface="Consolas" panose="020B0609020204030204" pitchFamily="49" charset="0"/>
              </a:rPr>
              <a:t>Link </a:t>
            </a:r>
            <a:r>
              <a:rPr lang="en-US" altLang="ja-JP" sz="900" b="0" dirty="0">
                <a:solidFill>
                  <a:srgbClr val="B052A1"/>
                </a:solidFill>
                <a:effectLst/>
                <a:latin typeface="Consolas" panose="020B0609020204030204" pitchFamily="49" charset="0"/>
              </a:rPr>
              <a:t>to</a:t>
            </a:r>
            <a:r>
              <a:rPr lang="en-US" altLang="ja-JP" sz="900" b="0" dirty="0">
                <a:solidFill>
                  <a:srgbClr val="A56416"/>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"/login"</a:t>
            </a:r>
            <a:r>
              <a:rPr lang="en-US" altLang="ja-JP" sz="900" b="0" dirty="0">
                <a:solidFill>
                  <a:srgbClr val="3778B7"/>
                </a:solidFill>
                <a:effectLst/>
                <a:latin typeface="Consolas" panose="020B0609020204030204" pitchFamily="49" charset="0"/>
              </a:rPr>
              <a:t>&gt;</a:t>
            </a:r>
            <a:r>
              <a:rPr lang="ja-JP" altLang="en-US" sz="900" b="0" dirty="0">
                <a:solidFill>
                  <a:srgbClr val="428226"/>
                </a:solidFill>
                <a:effectLst/>
                <a:latin typeface="Consolas" panose="020B0609020204030204" pitchFamily="49" charset="0"/>
              </a:rPr>
              <a:t>ログイン</a:t>
            </a:r>
            <a:r>
              <a:rPr lang="en-US" altLang="ja-JP" sz="900" b="0" dirty="0">
                <a:solidFill>
                  <a:srgbClr val="3778B7"/>
                </a:solidFill>
                <a:effectLst/>
                <a:latin typeface="Consolas" panose="020B0609020204030204" pitchFamily="49" charset="0"/>
              </a:rPr>
              <a:t>&lt;/</a:t>
            </a:r>
            <a:r>
              <a:rPr lang="en-US" altLang="ja-JP" sz="900" b="0" dirty="0">
                <a:solidFill>
                  <a:srgbClr val="428226"/>
                </a:solidFill>
                <a:effectLst/>
                <a:latin typeface="Consolas" panose="020B0609020204030204" pitchFamily="49" charset="0"/>
              </a:rPr>
              <a:t>Link</a:t>
            </a:r>
            <a:r>
              <a:rPr lang="en-US" altLang="ja-JP" sz="900" b="0" dirty="0">
                <a:solidFill>
                  <a:srgbClr val="3778B7"/>
                </a:solidFill>
                <a:effectLst/>
                <a:latin typeface="Consolas" panose="020B0609020204030204" pitchFamily="49" charset="0"/>
              </a:rPr>
              <a:t>&gt;</a:t>
            </a:r>
            <a:endParaRPr lang="en-US" altLang="ja-JP" sz="900" b="0" dirty="0">
              <a:solidFill>
                <a:srgbClr val="1A1A1A"/>
              </a:solidFill>
              <a:effectLst/>
              <a:latin typeface="Consolas" panose="020B0609020204030204" pitchFamily="49" charset="0"/>
            </a:endParaRPr>
          </a:p>
          <a:p>
            <a:r>
              <a:rPr lang="en-US" altLang="ja-JP" sz="900" b="0" dirty="0">
                <a:solidFill>
                  <a:srgbClr val="428226"/>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&lt;/li&gt;</a:t>
            </a:r>
            <a:endParaRPr lang="en-US" altLang="ja-JP" sz="900" b="0" dirty="0">
              <a:solidFill>
                <a:srgbClr val="1A1A1A"/>
              </a:solidFill>
              <a:effectLst/>
              <a:latin typeface="Consolas" panose="020B0609020204030204" pitchFamily="49" charset="0"/>
            </a:endParaRPr>
          </a:p>
          <a:p>
            <a:r>
              <a:rPr lang="en-US" altLang="ja-JP" sz="900" b="0" dirty="0">
                <a:solidFill>
                  <a:srgbClr val="1A1A1A"/>
                </a:solidFill>
                <a:effectLst/>
                <a:latin typeface="Consolas" panose="020B0609020204030204" pitchFamily="49" charset="0"/>
              </a:rPr>
              <a:t>          )</a:t>
            </a:r>
            <a:r>
              <a:rPr lang="en-US" altLang="ja-JP" sz="900" b="0" dirty="0">
                <a:solidFill>
                  <a:srgbClr val="428226"/>
                </a:solidFill>
                <a:effectLst/>
                <a:latin typeface="Consolas" panose="020B0609020204030204" pitchFamily="49" charset="0"/>
              </a:rPr>
              <a:t>}</a:t>
            </a:r>
            <a:endParaRPr lang="en-US" altLang="ja-JP" sz="900" b="0" dirty="0">
              <a:solidFill>
                <a:srgbClr val="1A1A1A"/>
              </a:solidFill>
              <a:effectLst/>
              <a:latin typeface="Consolas" panose="020B0609020204030204" pitchFamily="49" charset="0"/>
            </a:endParaRPr>
          </a:p>
          <a:p>
            <a:r>
              <a:rPr lang="en-US" altLang="ja-JP" sz="900" b="0" dirty="0">
                <a:solidFill>
                  <a:schemeClr val="bg1">
                    <a:lumMod val="65000"/>
                  </a:schemeClr>
                </a:solidFill>
                <a:effectLst/>
                <a:latin typeface="Consolas" panose="020B0609020204030204" pitchFamily="49" charset="0"/>
              </a:rPr>
              <a:t>        &lt;/ul&gt;</a:t>
            </a:r>
          </a:p>
          <a:p>
            <a:r>
              <a:rPr lang="en-US" altLang="ja-JP" sz="900" b="0" dirty="0">
                <a:solidFill>
                  <a:schemeClr val="bg1">
                    <a:lumMod val="65000"/>
                  </a:schemeClr>
                </a:solidFill>
                <a:effectLst/>
                <a:latin typeface="Consolas" panose="020B0609020204030204" pitchFamily="49" charset="0"/>
              </a:rPr>
              <a:t>      &lt;/nav&gt;</a:t>
            </a:r>
          </a:p>
          <a:p>
            <a:r>
              <a:rPr lang="en-US" altLang="ja-JP" sz="900" b="0" dirty="0">
                <a:solidFill>
                  <a:schemeClr val="bg1">
                    <a:lumMod val="65000"/>
                  </a:schemeClr>
                </a:solidFill>
                <a:effectLst/>
                <a:latin typeface="Consolas" panose="020B0609020204030204" pitchFamily="49" charset="0"/>
              </a:rPr>
              <a:t>    &lt;/header&gt;</a:t>
            </a:r>
          </a:p>
          <a:p>
            <a:r>
              <a:rPr lang="en-US" altLang="ja-JP" sz="900" b="0" dirty="0">
                <a:solidFill>
                  <a:schemeClr val="bg1">
                    <a:lumMod val="65000"/>
                  </a:schemeClr>
                </a:solidFill>
                <a:effectLst/>
                <a:latin typeface="Consolas" panose="020B0609020204030204" pitchFamily="49" charset="0"/>
              </a:rPr>
              <a:t>  );</a:t>
            </a:r>
          </a:p>
          <a:p>
            <a:r>
              <a:rPr lang="en-US" altLang="ja-JP" sz="900" b="0" dirty="0">
                <a:solidFill>
                  <a:schemeClr val="bg1">
                    <a:lumMod val="65000"/>
                  </a:schemeClr>
                </a:solidFill>
                <a:effectLst/>
                <a:latin typeface="Consolas" panose="020B0609020204030204" pitchFamily="49" charset="0"/>
              </a:rPr>
              <a:t>};</a:t>
            </a:r>
          </a:p>
        </p:txBody>
      </p:sp>
      <p:sp>
        <p:nvSpPr>
          <p:cNvPr id="32" name="テキスト ボックス 31">
            <a:extLst>
              <a:ext uri="{FF2B5EF4-FFF2-40B4-BE49-F238E27FC236}">
                <a16:creationId xmlns:a16="http://schemas.microsoft.com/office/drawing/2014/main" id="{983B0B0D-9B7A-425C-BF1A-BC26C82AD84C}"/>
              </a:ext>
            </a:extLst>
          </p:cNvPr>
          <p:cNvSpPr txBox="1"/>
          <p:nvPr/>
        </p:nvSpPr>
        <p:spPr>
          <a:xfrm>
            <a:off x="6085398" y="1918864"/>
            <a:ext cx="5554494" cy="979435"/>
          </a:xfrm>
          <a:prstGeom prst="rect">
            <a:avLst/>
          </a:prstGeom>
          <a:solidFill>
            <a:schemeClr val="accent4"/>
          </a:solidFill>
        </p:spPr>
        <p:txBody>
          <a:bodyPr wrap="square" rtlCol="0">
            <a:spAutoFit/>
          </a:bodyPr>
          <a:lstStyle/>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ログイン状態に応じたナビゲーションヘッダの表示切替を実装します。</a:t>
            </a: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ユーザコンテクストフックを使って実装します。</a:t>
            </a: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ナビゲーションヘッダがログインだけになります。</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pic>
        <p:nvPicPr>
          <p:cNvPr id="7" name="図 6">
            <a:extLst>
              <a:ext uri="{FF2B5EF4-FFF2-40B4-BE49-F238E27FC236}">
                <a16:creationId xmlns:a16="http://schemas.microsoft.com/office/drawing/2014/main" id="{4367ED4F-EE6C-4226-95DC-E66A06B91F29}"/>
              </a:ext>
            </a:extLst>
          </p:cNvPr>
          <p:cNvPicPr>
            <a:picLocks noChangeAspect="1"/>
          </p:cNvPicPr>
          <p:nvPr/>
        </p:nvPicPr>
        <p:blipFill>
          <a:blip r:embed="rId3"/>
          <a:stretch>
            <a:fillRect/>
          </a:stretch>
        </p:blipFill>
        <p:spPr>
          <a:xfrm>
            <a:off x="6863368" y="3263309"/>
            <a:ext cx="3905150" cy="2623121"/>
          </a:xfrm>
          <a:prstGeom prst="rect">
            <a:avLst/>
          </a:prstGeom>
        </p:spPr>
      </p:pic>
    </p:spTree>
    <p:extLst>
      <p:ext uri="{BB962C8B-B14F-4D97-AF65-F5344CB8AC3E}">
        <p14:creationId xmlns:p14="http://schemas.microsoft.com/office/powerpoint/2010/main" val="35026084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ハンズオンの題材</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51021"/>
          </a:xfrm>
          <a:prstGeom prst="rect">
            <a:avLst/>
          </a:prstGeom>
          <a:noFill/>
        </p:spPr>
        <p:txBody>
          <a:bodyPr wrap="square" rtlCol="0">
            <a:spAutoFit/>
          </a:bodyPr>
          <a:lstStyle/>
          <a:p>
            <a:pPr>
              <a:lnSpc>
                <a:spcPts val="3200"/>
              </a:lnSpc>
            </a:pPr>
            <a:r>
              <a:rPr kumimoji="1" lang="en-US" altLang="ja-JP" sz="2000" dirty="0">
                <a:latin typeface="Meiryo UI" panose="020B0604030504040204" pitchFamily="50" charset="-128"/>
                <a:ea typeface="Meiryo UI" panose="020B0604030504040204" pitchFamily="50" charset="-128"/>
              </a:rPr>
              <a:t>ToDo</a:t>
            </a:r>
            <a:r>
              <a:rPr kumimoji="1" lang="ja-JP" altLang="en-US" sz="2000" dirty="0">
                <a:latin typeface="Meiryo UI" panose="020B0604030504040204" pitchFamily="50" charset="-128"/>
                <a:ea typeface="Meiryo UI" panose="020B0604030504040204" pitchFamily="50" charset="-128"/>
              </a:rPr>
              <a:t>を管理するためのサービスを提供する</a:t>
            </a:r>
            <a:r>
              <a:rPr kumimoji="1" lang="en-US" altLang="ja-JP" sz="2000" dirty="0">
                <a:highlight>
                  <a:srgbClr val="FFFF00"/>
                </a:highlight>
                <a:latin typeface="Meiryo UI" panose="020B0604030504040204" pitchFamily="50" charset="-128"/>
                <a:ea typeface="Meiryo UI" panose="020B0604030504040204" pitchFamily="50" charset="-128"/>
              </a:rPr>
              <a:t>ToDo</a:t>
            </a:r>
            <a:r>
              <a:rPr kumimoji="1" lang="ja-JP" altLang="en-US" sz="2000" dirty="0">
                <a:highlight>
                  <a:srgbClr val="FFFF00"/>
                </a:highlight>
                <a:latin typeface="Meiryo UI" panose="020B0604030504040204" pitchFamily="50" charset="-128"/>
                <a:ea typeface="Meiryo UI" panose="020B0604030504040204" pitchFamily="50" charset="-128"/>
              </a:rPr>
              <a:t>アプリ</a:t>
            </a:r>
            <a:r>
              <a:rPr kumimoji="1" lang="ja-JP" altLang="en-US" sz="2000" dirty="0">
                <a:latin typeface="Meiryo UI" panose="020B0604030504040204" pitchFamily="50" charset="-128"/>
                <a:ea typeface="Meiryo UI" panose="020B0604030504040204" pitchFamily="50" charset="-128"/>
              </a:rPr>
              <a:t>を作成します。</a:t>
            </a:r>
            <a:endParaRPr kumimoji="1" lang="en-US" altLang="ja-JP" sz="2000" dirty="0">
              <a:latin typeface="Meiryo UI" panose="020B0604030504040204" pitchFamily="50" charset="-128"/>
              <a:ea typeface="Meiryo UI" panose="020B0604030504040204" pitchFamily="50" charset="-128"/>
            </a:endParaRPr>
          </a:p>
        </p:txBody>
      </p:sp>
      <p:sp>
        <p:nvSpPr>
          <p:cNvPr id="4" name="テキスト ボックス 3">
            <a:extLst>
              <a:ext uri="{FF2B5EF4-FFF2-40B4-BE49-F238E27FC236}">
                <a16:creationId xmlns:a16="http://schemas.microsoft.com/office/drawing/2014/main" id="{72575184-42E2-4505-A15B-98FE1B17393A}"/>
              </a:ext>
            </a:extLst>
          </p:cNvPr>
          <p:cNvSpPr txBox="1"/>
          <p:nvPr/>
        </p:nvSpPr>
        <p:spPr>
          <a:xfrm>
            <a:off x="6811816" y="5057400"/>
            <a:ext cx="4999566" cy="348493"/>
          </a:xfrm>
          <a:prstGeom prst="rect">
            <a:avLst/>
          </a:prstGeom>
          <a:noFill/>
        </p:spPr>
        <p:txBody>
          <a:bodyPr wrap="square" lIns="0" tIns="0" rIns="0" bIns="0" rtlCol="0" anchor="t" anchorCtr="0">
            <a:spAutoFit/>
          </a:bodyPr>
          <a:lstStyle/>
          <a:p>
            <a:pPr algn="ctr">
              <a:lnSpc>
                <a:spcPts val="3200"/>
              </a:lnSpc>
            </a:pPr>
            <a:r>
              <a:rPr kumimoji="1" lang="en-US" altLang="ja-JP" sz="1600" dirty="0" err="1">
                <a:solidFill>
                  <a:schemeClr val="bg2">
                    <a:lumMod val="50000"/>
                  </a:schemeClr>
                </a:solidFill>
                <a:latin typeface="Meiryo UI" panose="020B0604030504040204" pitchFamily="50" charset="-128"/>
                <a:ea typeface="Meiryo UI" panose="020B0604030504040204" pitchFamily="50" charset="-128"/>
              </a:rPr>
              <a:t>Todo</a:t>
            </a:r>
            <a:r>
              <a:rPr kumimoji="1" lang="ja-JP" altLang="en-US" sz="1600" dirty="0">
                <a:solidFill>
                  <a:schemeClr val="bg2">
                    <a:lumMod val="50000"/>
                  </a:schemeClr>
                </a:solidFill>
                <a:latin typeface="Meiryo UI" panose="020B0604030504040204" pitchFamily="50" charset="-128"/>
                <a:ea typeface="Meiryo UI" panose="020B0604030504040204" pitchFamily="50" charset="-128"/>
              </a:rPr>
              <a:t>管理のページ</a:t>
            </a:r>
            <a:endParaRPr kumimoji="1" lang="en-US" altLang="ja-JP" sz="1600" dirty="0">
              <a:solidFill>
                <a:schemeClr val="bg2">
                  <a:lumMod val="50000"/>
                </a:schemeClr>
              </a:solidFill>
              <a:latin typeface="Meiryo UI" panose="020B0604030504040204" pitchFamily="50" charset="-128"/>
              <a:ea typeface="Meiryo UI" panose="020B0604030504040204" pitchFamily="50" charset="-128"/>
            </a:endParaRPr>
          </a:p>
        </p:txBody>
      </p:sp>
      <p:sp>
        <p:nvSpPr>
          <p:cNvPr id="19" name="テキスト ボックス 18">
            <a:extLst>
              <a:ext uri="{FF2B5EF4-FFF2-40B4-BE49-F238E27FC236}">
                <a16:creationId xmlns:a16="http://schemas.microsoft.com/office/drawing/2014/main" id="{D5EF0F3D-D28D-47CA-9889-199CDD008156}"/>
              </a:ext>
            </a:extLst>
          </p:cNvPr>
          <p:cNvSpPr txBox="1"/>
          <p:nvPr/>
        </p:nvSpPr>
        <p:spPr>
          <a:xfrm>
            <a:off x="11430000" y="169054"/>
            <a:ext cx="646066" cy="451021"/>
          </a:xfrm>
          <a:prstGeom prst="rect">
            <a:avLst/>
          </a:prstGeom>
          <a:solidFill>
            <a:schemeClr val="accent6"/>
          </a:solidFill>
        </p:spPr>
        <p:txBody>
          <a:bodyPr wrap="square" rtlCol="0">
            <a:spAutoFit/>
          </a:bodyPr>
          <a:lstStyle/>
          <a:p>
            <a:pPr>
              <a:lnSpc>
                <a:spcPts val="3200"/>
              </a:lnSpc>
            </a:pPr>
            <a:r>
              <a:rPr kumimoji="1" lang="ja-JP" altLang="en-US" sz="2000" dirty="0">
                <a:solidFill>
                  <a:schemeClr val="bg1"/>
                </a:solidFill>
                <a:latin typeface="Meiryo UI" panose="020B0604030504040204" pitchFamily="50" charset="-128"/>
                <a:ea typeface="Meiryo UI" panose="020B0604030504040204" pitchFamily="50" charset="-128"/>
              </a:rPr>
              <a:t>デモ</a:t>
            </a:r>
            <a:endParaRPr kumimoji="1" lang="en-US" altLang="ja-JP" sz="2000" dirty="0">
              <a:solidFill>
                <a:schemeClr val="bg1"/>
              </a:solidFill>
              <a:latin typeface="Meiryo UI" panose="020B0604030504040204" pitchFamily="50" charset="-128"/>
              <a:ea typeface="Meiryo UI" panose="020B0604030504040204" pitchFamily="50" charset="-128"/>
            </a:endParaRPr>
          </a:p>
        </p:txBody>
      </p:sp>
      <p:pic>
        <p:nvPicPr>
          <p:cNvPr id="2" name="図 1">
            <a:extLst>
              <a:ext uri="{FF2B5EF4-FFF2-40B4-BE49-F238E27FC236}">
                <a16:creationId xmlns:a16="http://schemas.microsoft.com/office/drawing/2014/main" id="{9491B20E-DB89-48E3-923F-349D695C9291}"/>
              </a:ext>
            </a:extLst>
          </p:cNvPr>
          <p:cNvPicPr>
            <a:picLocks noChangeAspect="1"/>
          </p:cNvPicPr>
          <p:nvPr/>
        </p:nvPicPr>
        <p:blipFill>
          <a:blip r:embed="rId3"/>
          <a:stretch>
            <a:fillRect/>
          </a:stretch>
        </p:blipFill>
        <p:spPr>
          <a:xfrm>
            <a:off x="715816" y="2448032"/>
            <a:ext cx="5791702" cy="2344115"/>
          </a:xfrm>
          <a:prstGeom prst="rect">
            <a:avLst/>
          </a:prstGeom>
        </p:spPr>
      </p:pic>
      <p:cxnSp>
        <p:nvCxnSpPr>
          <p:cNvPr id="9" name="直線矢印コネクタ 8">
            <a:extLst>
              <a:ext uri="{FF2B5EF4-FFF2-40B4-BE49-F238E27FC236}">
                <a16:creationId xmlns:a16="http://schemas.microsoft.com/office/drawing/2014/main" id="{D5F37406-7F53-43AB-9677-A729C631D20E}"/>
              </a:ext>
            </a:extLst>
          </p:cNvPr>
          <p:cNvCxnSpPr>
            <a:cxnSpLocks/>
          </p:cNvCxnSpPr>
          <p:nvPr/>
        </p:nvCxnSpPr>
        <p:spPr>
          <a:xfrm flipV="1">
            <a:off x="4844374" y="2252574"/>
            <a:ext cx="1967442" cy="879732"/>
          </a:xfrm>
          <a:prstGeom prst="straightConnector1">
            <a:avLst/>
          </a:prstGeom>
          <a:ln w="76200">
            <a:solidFill>
              <a:schemeClr val="bg1">
                <a:lumMod val="65000"/>
              </a:schemeClr>
            </a:solidFill>
            <a:miter lim="800000"/>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3" name="直線矢印コネクタ 12">
            <a:extLst>
              <a:ext uri="{FF2B5EF4-FFF2-40B4-BE49-F238E27FC236}">
                <a16:creationId xmlns:a16="http://schemas.microsoft.com/office/drawing/2014/main" id="{73BBB751-E795-4909-8A31-5248BC68608E}"/>
              </a:ext>
            </a:extLst>
          </p:cNvPr>
          <p:cNvCxnSpPr>
            <a:cxnSpLocks/>
          </p:cNvCxnSpPr>
          <p:nvPr/>
        </p:nvCxnSpPr>
        <p:spPr>
          <a:xfrm>
            <a:off x="4844374" y="3968886"/>
            <a:ext cx="1967442" cy="1018718"/>
          </a:xfrm>
          <a:prstGeom prst="straightConnector1">
            <a:avLst/>
          </a:prstGeom>
          <a:ln w="76200">
            <a:solidFill>
              <a:schemeClr val="bg1">
                <a:lumMod val="65000"/>
              </a:schemeClr>
            </a:solidFill>
            <a:miter lim="800000"/>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6" name="直線矢印コネクタ 15">
            <a:extLst>
              <a:ext uri="{FF2B5EF4-FFF2-40B4-BE49-F238E27FC236}">
                <a16:creationId xmlns:a16="http://schemas.microsoft.com/office/drawing/2014/main" id="{BB06E094-DD7D-4676-85E2-AF7A625EC1C9}"/>
              </a:ext>
            </a:extLst>
          </p:cNvPr>
          <p:cNvCxnSpPr>
            <a:cxnSpLocks/>
          </p:cNvCxnSpPr>
          <p:nvPr/>
        </p:nvCxnSpPr>
        <p:spPr>
          <a:xfrm flipV="1">
            <a:off x="6313251" y="2252572"/>
            <a:ext cx="5498131" cy="879734"/>
          </a:xfrm>
          <a:prstGeom prst="straightConnector1">
            <a:avLst/>
          </a:prstGeom>
          <a:ln w="76200">
            <a:solidFill>
              <a:schemeClr val="bg1">
                <a:lumMod val="65000"/>
              </a:schemeClr>
            </a:solidFill>
            <a:miter lim="800000"/>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20" name="直線矢印コネクタ 19">
            <a:extLst>
              <a:ext uri="{FF2B5EF4-FFF2-40B4-BE49-F238E27FC236}">
                <a16:creationId xmlns:a16="http://schemas.microsoft.com/office/drawing/2014/main" id="{F2E257EB-CEDF-4A16-BF42-2B72E1C33A68}"/>
              </a:ext>
            </a:extLst>
          </p:cNvPr>
          <p:cNvCxnSpPr>
            <a:cxnSpLocks/>
          </p:cNvCxnSpPr>
          <p:nvPr/>
        </p:nvCxnSpPr>
        <p:spPr>
          <a:xfrm>
            <a:off x="6313251" y="3968886"/>
            <a:ext cx="5498131" cy="1018718"/>
          </a:xfrm>
          <a:prstGeom prst="straightConnector1">
            <a:avLst/>
          </a:prstGeom>
          <a:ln w="76200">
            <a:solidFill>
              <a:schemeClr val="bg1">
                <a:lumMod val="65000"/>
              </a:schemeClr>
            </a:solidFill>
            <a:miter lim="800000"/>
            <a:headEnd type="none" w="med" len="sm"/>
            <a:tailEnd type="none" w="med" len="sm"/>
          </a:ln>
        </p:spPr>
        <p:style>
          <a:lnRef idx="1">
            <a:schemeClr val="accent1"/>
          </a:lnRef>
          <a:fillRef idx="0">
            <a:schemeClr val="accent1"/>
          </a:fillRef>
          <a:effectRef idx="0">
            <a:schemeClr val="accent1"/>
          </a:effectRef>
          <a:fontRef idx="minor">
            <a:schemeClr val="tx1"/>
          </a:fontRef>
        </p:style>
      </p:cxnSp>
      <p:pic>
        <p:nvPicPr>
          <p:cNvPr id="5" name="図 4">
            <a:extLst>
              <a:ext uri="{FF2B5EF4-FFF2-40B4-BE49-F238E27FC236}">
                <a16:creationId xmlns:a16="http://schemas.microsoft.com/office/drawing/2014/main" id="{DBC06EB1-252A-4B4E-BF08-2C7E6A84AE6B}"/>
              </a:ext>
            </a:extLst>
          </p:cNvPr>
          <p:cNvPicPr>
            <a:picLocks noChangeAspect="1"/>
          </p:cNvPicPr>
          <p:nvPr/>
        </p:nvPicPr>
        <p:blipFill>
          <a:blip r:embed="rId4"/>
          <a:stretch>
            <a:fillRect/>
          </a:stretch>
        </p:blipFill>
        <p:spPr>
          <a:xfrm>
            <a:off x="6811816" y="2252573"/>
            <a:ext cx="4999566" cy="2735031"/>
          </a:xfrm>
          <a:prstGeom prst="rect">
            <a:avLst/>
          </a:prstGeom>
          <a:ln>
            <a:noFill/>
          </a:ln>
          <a:effectLst>
            <a:outerShdw blurRad="292100" dist="139700" dir="2700000" algn="tl" rotWithShape="0">
              <a:srgbClr val="333333">
                <a:alpha val="65000"/>
              </a:srgbClr>
            </a:outerShdw>
          </a:effectLst>
        </p:spPr>
      </p:pic>
      <p:sp>
        <p:nvSpPr>
          <p:cNvPr id="23" name="テキスト ボックス 22">
            <a:extLst>
              <a:ext uri="{FF2B5EF4-FFF2-40B4-BE49-F238E27FC236}">
                <a16:creationId xmlns:a16="http://schemas.microsoft.com/office/drawing/2014/main" id="{A760677F-1098-4384-8269-1152EBEB9392}"/>
              </a:ext>
            </a:extLst>
          </p:cNvPr>
          <p:cNvSpPr txBox="1"/>
          <p:nvPr/>
        </p:nvSpPr>
        <p:spPr>
          <a:xfrm>
            <a:off x="1111884" y="4786219"/>
            <a:ext cx="4999566" cy="579326"/>
          </a:xfrm>
          <a:prstGeom prst="rect">
            <a:avLst/>
          </a:prstGeom>
          <a:noFill/>
        </p:spPr>
        <p:txBody>
          <a:bodyPr wrap="square" lIns="0" tIns="0" rIns="0" bIns="0" rtlCol="0" anchor="t" anchorCtr="0">
            <a:spAutoFit/>
          </a:bodyPr>
          <a:lstStyle/>
          <a:p>
            <a:pPr algn="ctr">
              <a:lnSpc>
                <a:spcPts val="2400"/>
              </a:lnSpc>
            </a:pPr>
            <a:r>
              <a:rPr kumimoji="1" lang="ja-JP" altLang="en-US" sz="1600" dirty="0">
                <a:solidFill>
                  <a:schemeClr val="bg2">
                    <a:lumMod val="50000"/>
                  </a:schemeClr>
                </a:solidFill>
                <a:latin typeface="Meiryo UI" panose="020B0604030504040204" pitchFamily="50" charset="-128"/>
                <a:ea typeface="Meiryo UI" panose="020B0604030504040204" pitchFamily="50" charset="-128"/>
              </a:rPr>
              <a:t>ユーザ認証のページ</a:t>
            </a:r>
            <a:endParaRPr kumimoji="1" lang="en-US" altLang="ja-JP" sz="1600" dirty="0">
              <a:solidFill>
                <a:schemeClr val="bg2">
                  <a:lumMod val="50000"/>
                </a:schemeClr>
              </a:solidFill>
              <a:latin typeface="Meiryo UI" panose="020B0604030504040204" pitchFamily="50" charset="-128"/>
              <a:ea typeface="Meiryo UI" panose="020B0604030504040204" pitchFamily="50" charset="-128"/>
            </a:endParaRPr>
          </a:p>
          <a:p>
            <a:pPr algn="ctr">
              <a:lnSpc>
                <a:spcPts val="2400"/>
              </a:lnSpc>
            </a:pPr>
            <a:r>
              <a:rPr kumimoji="1" lang="ja-JP" altLang="en-US" sz="1600" dirty="0">
                <a:solidFill>
                  <a:schemeClr val="bg2">
                    <a:lumMod val="50000"/>
                  </a:schemeClr>
                </a:solidFill>
                <a:latin typeface="Meiryo UI" panose="020B0604030504040204" pitchFamily="50" charset="-128"/>
                <a:ea typeface="Meiryo UI" panose="020B0604030504040204" pitchFamily="50" charset="-128"/>
              </a:rPr>
              <a:t>（</a:t>
            </a:r>
            <a:r>
              <a:rPr kumimoji="1" lang="en-US" altLang="ja-JP" sz="1600" dirty="0">
                <a:solidFill>
                  <a:schemeClr val="bg2">
                    <a:lumMod val="50000"/>
                  </a:schemeClr>
                </a:solidFill>
                <a:latin typeface="Meiryo UI" panose="020B0604030504040204" pitchFamily="50" charset="-128"/>
                <a:ea typeface="Meiryo UI" panose="020B0604030504040204" pitchFamily="50" charset="-128"/>
              </a:rPr>
              <a:t>Welcome</a:t>
            </a:r>
            <a:r>
              <a:rPr kumimoji="1" lang="ja-JP" altLang="en-US" sz="1600" dirty="0">
                <a:solidFill>
                  <a:schemeClr val="bg2">
                    <a:lumMod val="50000"/>
                  </a:schemeClr>
                </a:solidFill>
                <a:latin typeface="Meiryo UI" panose="020B0604030504040204" pitchFamily="50" charset="-128"/>
                <a:ea typeface="Meiryo UI" panose="020B0604030504040204" pitchFamily="50" charset="-128"/>
              </a:rPr>
              <a:t>、ユーザ登録、ログイン）</a:t>
            </a:r>
            <a:endParaRPr kumimoji="1" lang="en-US" altLang="ja-JP" sz="1600" dirty="0">
              <a:solidFill>
                <a:schemeClr val="bg2">
                  <a:lumMod val="50000"/>
                </a:schemeClr>
              </a:solidFill>
              <a:latin typeface="Meiryo UI" panose="020B0604030504040204" pitchFamily="50" charset="-128"/>
              <a:ea typeface="Meiryo UI" panose="020B0604030504040204" pitchFamily="50" charset="-128"/>
            </a:endParaRP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8</a:t>
            </a:fld>
            <a:endParaRPr kumimoji="1" lang="ja-JP" altLang="en-US"/>
          </a:p>
        </p:txBody>
      </p:sp>
    </p:spTree>
    <p:extLst>
      <p:ext uri="{BB962C8B-B14F-4D97-AF65-F5344CB8AC3E}">
        <p14:creationId xmlns:p14="http://schemas.microsoft.com/office/powerpoint/2010/main" val="296898519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1682127"/>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ユーザコンテクストを使ってログイン、ログアウトを実装します。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1</a:t>
            </a:r>
            <a:r>
              <a:rPr kumimoji="1" lang="ja-JP" altLang="en-US" sz="2000" dirty="0">
                <a:latin typeface="Meiryo UI" panose="020B0604030504040204" pitchFamily="50" charset="-128"/>
                <a:ea typeface="Meiryo UI" panose="020B0604030504040204" pitchFamily="50" charset="-128"/>
              </a:rPr>
              <a:t>からタイプすると時間がかかります。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コピペを活用しましょう。</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ログイン、ログアウト</a:t>
            </a:r>
          </a:p>
        </p:txBody>
      </p:sp>
      <p:sp>
        <p:nvSpPr>
          <p:cNvPr id="2" name="スライド番号プレースホルダー 1">
            <a:extLst>
              <a:ext uri="{FF2B5EF4-FFF2-40B4-BE49-F238E27FC236}">
                <a16:creationId xmlns:a16="http://schemas.microsoft.com/office/drawing/2014/main" id="{48AC633E-0C87-47B7-8E75-4919A4026B61}"/>
              </a:ext>
            </a:extLst>
          </p:cNvPr>
          <p:cNvSpPr>
            <a:spLocks noGrp="1"/>
          </p:cNvSpPr>
          <p:nvPr>
            <p:ph type="sldNum" sz="quarter" idx="12"/>
          </p:nvPr>
        </p:nvSpPr>
        <p:spPr/>
        <p:txBody>
          <a:bodyPr/>
          <a:lstStyle/>
          <a:p>
            <a:fld id="{A783C381-2822-4F05-8A88-66F73725CF2D}" type="slidenum">
              <a:rPr kumimoji="1" lang="ja-JP" altLang="en-US" smtClean="0"/>
              <a:t>80</a:t>
            </a:fld>
            <a:endParaRPr kumimoji="1" lang="ja-JP" altLang="en-US"/>
          </a:p>
        </p:txBody>
      </p:sp>
      <p:pic>
        <p:nvPicPr>
          <p:cNvPr id="21" name="Picture 6" descr="signup">
            <a:extLst>
              <a:ext uri="{FF2B5EF4-FFF2-40B4-BE49-F238E27FC236}">
                <a16:creationId xmlns:a16="http://schemas.microsoft.com/office/drawing/2014/main" id="{0976A442-B92C-4F86-BE69-85D3DBF5E3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01222" y="2990670"/>
            <a:ext cx="5257831" cy="275693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918816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1384995"/>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ログイン</a:t>
            </a:r>
            <a:endParaRPr kumimoji="1" lang="en-US" altLang="ja-JP" sz="2800" b="1" dirty="0">
              <a:latin typeface="Meiryo UI" panose="020B0604030504040204" pitchFamily="50" charset="-128"/>
              <a:ea typeface="Meiryo UI" panose="020B0604030504040204" pitchFamily="50" charset="-128"/>
            </a:endParaRPr>
          </a:p>
          <a:p>
            <a:endParaRPr kumimoji="1" lang="en-US" altLang="ja-JP" sz="2800" b="1" dirty="0">
              <a:latin typeface="Meiryo UI" panose="020B0604030504040204" pitchFamily="50" charset="-128"/>
              <a:ea typeface="Meiryo UI" panose="020B0604030504040204" pitchFamily="50" charset="-128"/>
            </a:endParaRPr>
          </a:p>
          <a:p>
            <a:r>
              <a:rPr kumimoji="1" lang="en-US" altLang="ja-JP" sz="2800" b="1" dirty="0" err="1">
                <a:latin typeface="Meiryo UI" panose="020B0604030504040204" pitchFamily="50" charset="-128"/>
                <a:ea typeface="Meiryo UI" panose="020B0604030504040204" pitchFamily="50" charset="-128"/>
              </a:rPr>
              <a:t>Login.tsx</a:t>
            </a:r>
            <a:endParaRPr kumimoji="1" lang="ja-JP" altLang="en-US" sz="2800" b="1" dirty="0">
              <a:latin typeface="Meiryo UI" panose="020B0604030504040204" pitchFamily="50" charset="-128"/>
              <a:ea typeface="Meiryo UI" panose="020B0604030504040204" pitchFamily="50" charset="-128"/>
            </a:endParaRPr>
          </a:p>
        </p:txBody>
      </p:sp>
      <p:sp>
        <p:nvSpPr>
          <p:cNvPr id="2" name="スライド番号プレースホルダー 1">
            <a:extLst>
              <a:ext uri="{FF2B5EF4-FFF2-40B4-BE49-F238E27FC236}">
                <a16:creationId xmlns:a16="http://schemas.microsoft.com/office/drawing/2014/main" id="{48AC633E-0C87-47B7-8E75-4919A4026B61}"/>
              </a:ext>
            </a:extLst>
          </p:cNvPr>
          <p:cNvSpPr>
            <a:spLocks noGrp="1"/>
          </p:cNvSpPr>
          <p:nvPr>
            <p:ph type="sldNum" sz="quarter" idx="12"/>
          </p:nvPr>
        </p:nvSpPr>
        <p:spPr/>
        <p:txBody>
          <a:bodyPr/>
          <a:lstStyle/>
          <a:p>
            <a:fld id="{A783C381-2822-4F05-8A88-66F73725CF2D}" type="slidenum">
              <a:rPr kumimoji="1" lang="ja-JP" altLang="en-US" smtClean="0"/>
              <a:t>81</a:t>
            </a:fld>
            <a:endParaRPr kumimoji="1" lang="ja-JP" altLang="en-US"/>
          </a:p>
        </p:txBody>
      </p:sp>
      <p:sp>
        <p:nvSpPr>
          <p:cNvPr id="5" name="テキスト ボックス 4">
            <a:extLst>
              <a:ext uri="{FF2B5EF4-FFF2-40B4-BE49-F238E27FC236}">
                <a16:creationId xmlns:a16="http://schemas.microsoft.com/office/drawing/2014/main" id="{A08ADE88-8A26-44C2-BCC3-E75D94A37DB1}"/>
              </a:ext>
            </a:extLst>
          </p:cNvPr>
          <p:cNvSpPr txBox="1"/>
          <p:nvPr/>
        </p:nvSpPr>
        <p:spPr>
          <a:xfrm>
            <a:off x="544746" y="1852485"/>
            <a:ext cx="5551254" cy="3370153"/>
          </a:xfrm>
          <a:prstGeom prst="rect">
            <a:avLst/>
          </a:prstGeom>
          <a:solidFill>
            <a:schemeClr val="accent3">
              <a:lumMod val="20000"/>
              <a:lumOff val="80000"/>
            </a:schemeClr>
          </a:solidFill>
        </p:spPr>
        <p:txBody>
          <a:bodyPr wrap="square" bIns="0" rtlCol="0">
            <a:spAutoFit/>
          </a:bodyPr>
          <a:lstStyle/>
          <a:p>
            <a:r>
              <a:rPr lang="en-US" altLang="ja-JP" sz="900" b="0" dirty="0">
                <a:solidFill>
                  <a:schemeClr val="bg1">
                    <a:lumMod val="65000"/>
                  </a:schemeClr>
                </a:solidFill>
                <a:effectLst/>
                <a:latin typeface="Consolas" panose="020B0609020204030204" pitchFamily="49" charset="0"/>
              </a:rPr>
              <a:t>import React, { </a:t>
            </a:r>
            <a:r>
              <a:rPr lang="en-US" altLang="ja-JP" sz="900" b="0" dirty="0" err="1">
                <a:solidFill>
                  <a:srgbClr val="3778B7"/>
                </a:solidFill>
                <a:effectLst/>
                <a:latin typeface="Consolas" panose="020B0609020204030204" pitchFamily="49" charset="0"/>
              </a:rPr>
              <a:t>useState</a:t>
            </a:r>
            <a:r>
              <a:rPr lang="en-US" altLang="ja-JP" sz="900" b="0" dirty="0">
                <a:solidFill>
                  <a:schemeClr val="bg1">
                    <a:lumMod val="65000"/>
                  </a:schemeClr>
                </a:solidFill>
                <a:effectLst/>
                <a:latin typeface="Consolas" panose="020B0609020204030204" pitchFamily="49" charset="0"/>
              </a:rPr>
              <a:t> } from "react";</a:t>
            </a:r>
          </a:p>
          <a:p>
            <a:r>
              <a:rPr lang="en-US" altLang="ja-JP" sz="900" b="0" dirty="0">
                <a:solidFill>
                  <a:schemeClr val="bg1">
                    <a:lumMod val="65000"/>
                  </a:schemeClr>
                </a:solidFill>
                <a:effectLst/>
                <a:latin typeface="Consolas" panose="020B0609020204030204" pitchFamily="49" charset="0"/>
              </a:rPr>
              <a:t>import { </a:t>
            </a:r>
            <a:r>
              <a:rPr lang="en-US" altLang="ja-JP" sz="900" b="0" dirty="0" err="1">
                <a:solidFill>
                  <a:schemeClr val="bg1">
                    <a:lumMod val="65000"/>
                  </a:schemeClr>
                </a:solidFill>
                <a:effectLst/>
                <a:latin typeface="Consolas" panose="020B0609020204030204" pitchFamily="49" charset="0"/>
              </a:rPr>
              <a:t>useHistory</a:t>
            </a:r>
            <a:r>
              <a:rPr lang="en-US" altLang="ja-JP" sz="900" b="0" dirty="0">
                <a:solidFill>
                  <a:schemeClr val="bg1">
                    <a:lumMod val="65000"/>
                  </a:schemeClr>
                </a:solidFill>
                <a:effectLst/>
                <a:latin typeface="Consolas" panose="020B0609020204030204" pitchFamily="49" charset="0"/>
              </a:rPr>
              <a:t> } from 'react-router-</a:t>
            </a:r>
            <a:r>
              <a:rPr lang="en-US" altLang="ja-JP" sz="900" b="0" dirty="0" err="1">
                <a:solidFill>
                  <a:schemeClr val="bg1">
                    <a:lumMod val="65000"/>
                  </a:schemeClr>
                </a:solidFill>
                <a:effectLst/>
                <a:latin typeface="Consolas" panose="020B0609020204030204" pitchFamily="49" charset="0"/>
              </a:rPr>
              <a:t>dom</a:t>
            </a:r>
            <a:r>
              <a:rPr lang="en-US" altLang="ja-JP" sz="900" b="0" dirty="0">
                <a:solidFill>
                  <a:schemeClr val="bg1">
                    <a:lumMod val="65000"/>
                  </a:schemeClr>
                </a:solidFill>
                <a:effectLst/>
                <a:latin typeface="Consolas" panose="020B0609020204030204" pitchFamily="49" charset="0"/>
              </a:rPr>
              <a:t>';</a:t>
            </a:r>
          </a:p>
          <a:p>
            <a:r>
              <a:rPr lang="en-US" altLang="ja-JP" sz="900" b="0" dirty="0">
                <a:solidFill>
                  <a:schemeClr val="bg1">
                    <a:lumMod val="65000"/>
                  </a:schemeClr>
                </a:solidFill>
                <a:effectLst/>
                <a:latin typeface="Consolas" panose="020B0609020204030204" pitchFamily="49" charset="0"/>
              </a:rPr>
              <a:t>import './Login.css';</a:t>
            </a:r>
          </a:p>
          <a:p>
            <a:r>
              <a:rPr lang="en-US" altLang="ja-JP" sz="900" b="0" dirty="0">
                <a:solidFill>
                  <a:srgbClr val="B052A1"/>
                </a:solidFill>
                <a:effectLst/>
                <a:latin typeface="Consolas" panose="020B0609020204030204" pitchFamily="49" charset="0"/>
              </a:rPr>
              <a:t>import</a:t>
            </a:r>
            <a:r>
              <a:rPr lang="en-US" altLang="ja-JP" sz="900" b="0" dirty="0">
                <a:solidFill>
                  <a:srgbClr val="1A1A1A"/>
                </a:solidFill>
                <a:effectLst/>
                <a:latin typeface="Consolas" panose="020B0609020204030204" pitchFamily="49" charset="0"/>
              </a:rPr>
              <a:t> { </a:t>
            </a:r>
            <a:r>
              <a:rPr lang="en-US" altLang="ja-JP" sz="900" b="0" dirty="0" err="1">
                <a:solidFill>
                  <a:srgbClr val="3778B7"/>
                </a:solidFill>
                <a:effectLst/>
                <a:latin typeface="Consolas" panose="020B0609020204030204" pitchFamily="49" charset="0"/>
              </a:rPr>
              <a:t>useInput</a:t>
            </a:r>
            <a:r>
              <a:rPr lang="en-US" altLang="ja-JP" sz="900" b="0" dirty="0">
                <a:solidFill>
                  <a:srgbClr val="1A1A1A"/>
                </a:solidFill>
                <a:effectLst/>
                <a:latin typeface="Consolas" panose="020B0609020204030204" pitchFamily="49" charset="0"/>
              </a:rPr>
              <a:t> } </a:t>
            </a:r>
            <a:r>
              <a:rPr lang="en-US" altLang="ja-JP" sz="900" b="0" dirty="0">
                <a:solidFill>
                  <a:srgbClr val="B052A1"/>
                </a:solidFill>
                <a:effectLst/>
                <a:latin typeface="Consolas" panose="020B0609020204030204" pitchFamily="49" charset="0"/>
              </a:rPr>
              <a:t>from</a:t>
            </a:r>
            <a:r>
              <a:rPr lang="en-US" altLang="ja-JP" sz="900" b="0" dirty="0">
                <a:solidFill>
                  <a:srgbClr val="1A1A1A"/>
                </a:solidFill>
                <a:effectLst/>
                <a:latin typeface="Consolas" panose="020B0609020204030204" pitchFamily="49" charset="0"/>
              </a:rPr>
              <a:t> </a:t>
            </a:r>
            <a:r>
              <a:rPr lang="en-US" altLang="ja-JP" sz="900" b="0" dirty="0">
                <a:solidFill>
                  <a:srgbClr val="428226"/>
                </a:solidFill>
                <a:effectLst/>
                <a:latin typeface="Consolas" panose="020B0609020204030204" pitchFamily="49" charset="0"/>
              </a:rPr>
              <a:t>'../hooks/</a:t>
            </a:r>
            <a:r>
              <a:rPr lang="en-US" altLang="ja-JP" sz="900" b="0" dirty="0" err="1">
                <a:solidFill>
                  <a:srgbClr val="428226"/>
                </a:solidFill>
                <a:effectLst/>
                <a:latin typeface="Consolas" panose="020B0609020204030204" pitchFamily="49" charset="0"/>
              </a:rPr>
              <a:t>useInput</a:t>
            </a:r>
            <a:r>
              <a:rPr lang="en-US" altLang="ja-JP" sz="900" b="0" dirty="0">
                <a:solidFill>
                  <a:srgbClr val="42822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a:t>
            </a:r>
          </a:p>
          <a:p>
            <a:r>
              <a:rPr lang="en-US" altLang="ja-JP" sz="900" b="0" dirty="0">
                <a:solidFill>
                  <a:srgbClr val="B052A1"/>
                </a:solidFill>
                <a:effectLst/>
                <a:latin typeface="Consolas" panose="020B0609020204030204" pitchFamily="49" charset="0"/>
              </a:rPr>
              <a:t>import</a:t>
            </a:r>
            <a:r>
              <a:rPr lang="en-US" altLang="ja-JP" sz="900" b="0" dirty="0">
                <a:solidFill>
                  <a:srgbClr val="1A1A1A"/>
                </a:solidFill>
                <a:effectLst/>
                <a:latin typeface="Consolas" panose="020B0609020204030204" pitchFamily="49" charset="0"/>
              </a:rPr>
              <a:t> { </a:t>
            </a:r>
            <a:r>
              <a:rPr lang="en-US" altLang="ja-JP" sz="900" b="0" dirty="0" err="1">
                <a:solidFill>
                  <a:srgbClr val="3778B7"/>
                </a:solidFill>
                <a:effectLst/>
                <a:latin typeface="Consolas" panose="020B0609020204030204" pitchFamily="49" charset="0"/>
              </a:rPr>
              <a:t>AuthenticationFailedError</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useUserContext</a:t>
            </a:r>
            <a:r>
              <a:rPr lang="en-US" altLang="ja-JP" sz="900" b="0" dirty="0">
                <a:solidFill>
                  <a:srgbClr val="1A1A1A"/>
                </a:solidFill>
                <a:effectLst/>
                <a:latin typeface="Consolas" panose="020B0609020204030204" pitchFamily="49" charset="0"/>
              </a:rPr>
              <a:t> } </a:t>
            </a:r>
            <a:r>
              <a:rPr lang="en-US" altLang="ja-JP" sz="900" b="0" dirty="0">
                <a:solidFill>
                  <a:srgbClr val="B052A1"/>
                </a:solidFill>
                <a:effectLst/>
                <a:latin typeface="Consolas" panose="020B0609020204030204" pitchFamily="49" charset="0"/>
              </a:rPr>
              <a:t>from</a:t>
            </a:r>
            <a:r>
              <a:rPr lang="en-US" altLang="ja-JP" sz="900" b="0" dirty="0">
                <a:solidFill>
                  <a:srgbClr val="1A1A1A"/>
                </a:solidFill>
                <a:effectLst/>
                <a:latin typeface="Consolas" panose="020B0609020204030204" pitchFamily="49" charset="0"/>
              </a:rPr>
              <a:t> </a:t>
            </a:r>
            <a:r>
              <a:rPr lang="en-US" altLang="ja-JP" sz="900" b="0" dirty="0">
                <a:solidFill>
                  <a:srgbClr val="428226"/>
                </a:solidFill>
                <a:effectLst/>
                <a:latin typeface="Consolas" panose="020B0609020204030204" pitchFamily="49" charset="0"/>
              </a:rPr>
              <a:t>'../contexts/</a:t>
            </a:r>
            <a:r>
              <a:rPr lang="en-US" altLang="ja-JP" sz="900" b="0" dirty="0" err="1">
                <a:solidFill>
                  <a:srgbClr val="428226"/>
                </a:solidFill>
                <a:effectLst/>
                <a:latin typeface="Consolas" panose="020B0609020204030204" pitchFamily="49" charset="0"/>
              </a:rPr>
              <a:t>UserContext</a:t>
            </a:r>
            <a:r>
              <a:rPr lang="en-US" altLang="ja-JP" sz="900" b="0" dirty="0">
                <a:solidFill>
                  <a:srgbClr val="42822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a:t>
            </a:r>
          </a:p>
          <a:p>
            <a:br>
              <a:rPr lang="en-US" altLang="ja-JP" sz="900" b="0" dirty="0">
                <a:solidFill>
                  <a:srgbClr val="1A1A1A"/>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export const Login: </a:t>
            </a:r>
            <a:r>
              <a:rPr lang="en-US" altLang="ja-JP" sz="900" b="0" dirty="0" err="1">
                <a:solidFill>
                  <a:schemeClr val="bg1">
                    <a:lumMod val="65000"/>
                  </a:schemeClr>
                </a:solidFill>
                <a:effectLst/>
                <a:latin typeface="Consolas" panose="020B0609020204030204" pitchFamily="49" charset="0"/>
              </a:rPr>
              <a:t>React.FC</a:t>
            </a:r>
            <a:r>
              <a:rPr lang="en-US" altLang="ja-JP" sz="900" b="0" dirty="0">
                <a:solidFill>
                  <a:schemeClr val="bg1">
                    <a:lumMod val="65000"/>
                  </a:schemeClr>
                </a:solidFill>
                <a:effectLst/>
                <a:latin typeface="Consolas" panose="020B0609020204030204" pitchFamily="49" charset="0"/>
              </a:rPr>
              <a:t> = () =&gt; {</a:t>
            </a:r>
          </a:p>
          <a:p>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const</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userName</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userNameAttributes</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useInput</a:t>
            </a:r>
            <a:r>
              <a:rPr lang="en-US" altLang="ja-JP" sz="900" b="0" dirty="0">
                <a:solidFill>
                  <a:srgbClr val="1A1A1A"/>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const</a:t>
            </a:r>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password</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passwordAttributes</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useInput</a:t>
            </a:r>
            <a:r>
              <a:rPr lang="en-US" altLang="ja-JP" sz="900" b="0" dirty="0">
                <a:solidFill>
                  <a:srgbClr val="1A1A1A"/>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const</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formError</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setFormError</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useState</a:t>
            </a:r>
            <a:r>
              <a:rPr lang="en-US" altLang="ja-JP" sz="900" b="0" dirty="0">
                <a:solidFill>
                  <a:srgbClr val="1A1A1A"/>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a:t>
            </a:r>
          </a:p>
          <a:p>
            <a:br>
              <a:rPr lang="en-US" altLang="ja-JP" sz="900" b="0" dirty="0">
                <a:solidFill>
                  <a:srgbClr val="1A1A1A"/>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  const history = </a:t>
            </a:r>
            <a:r>
              <a:rPr lang="en-US" altLang="ja-JP" sz="900" b="0" dirty="0" err="1">
                <a:solidFill>
                  <a:schemeClr val="bg1">
                    <a:lumMod val="65000"/>
                  </a:schemeClr>
                </a:solidFill>
                <a:effectLst/>
                <a:latin typeface="Consolas" panose="020B0609020204030204" pitchFamily="49" charset="0"/>
              </a:rPr>
              <a:t>useHistory</a:t>
            </a:r>
            <a:r>
              <a:rPr lang="en-US" altLang="ja-JP" sz="900" b="0" dirty="0">
                <a:solidFill>
                  <a:schemeClr val="bg1">
                    <a:lumMod val="65000"/>
                  </a:schemeClr>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const</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userContext</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useUserContext</a:t>
            </a:r>
            <a:r>
              <a:rPr lang="en-US" altLang="ja-JP" sz="900" b="0" dirty="0">
                <a:solidFill>
                  <a:srgbClr val="1A1A1A"/>
                </a:solidFill>
                <a:effectLst/>
                <a:latin typeface="Consolas" panose="020B0609020204030204" pitchFamily="49" charset="0"/>
              </a:rPr>
              <a:t>();</a:t>
            </a:r>
          </a:p>
          <a:p>
            <a:br>
              <a:rPr lang="en-US" altLang="ja-JP" sz="900" b="0" dirty="0">
                <a:solidFill>
                  <a:srgbClr val="1A1A1A"/>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  const login: </a:t>
            </a:r>
            <a:r>
              <a:rPr lang="en-US" altLang="ja-JP" sz="900" b="0" dirty="0" err="1">
                <a:solidFill>
                  <a:schemeClr val="bg1">
                    <a:lumMod val="65000"/>
                  </a:schemeClr>
                </a:solidFill>
                <a:effectLst/>
                <a:latin typeface="Consolas" panose="020B0609020204030204" pitchFamily="49" charset="0"/>
              </a:rPr>
              <a:t>React.FormEventHandler</a:t>
            </a:r>
            <a:r>
              <a:rPr lang="en-US" altLang="ja-JP" sz="900" b="0" dirty="0">
                <a:solidFill>
                  <a:schemeClr val="bg1">
                    <a:lumMod val="65000"/>
                  </a:schemeClr>
                </a:solidFill>
                <a:effectLst/>
                <a:latin typeface="Consolas" panose="020B0609020204030204" pitchFamily="49" charset="0"/>
              </a:rPr>
              <a:t>&lt;</a:t>
            </a:r>
            <a:r>
              <a:rPr lang="en-US" altLang="ja-JP" sz="900" b="0" dirty="0" err="1">
                <a:solidFill>
                  <a:schemeClr val="bg1">
                    <a:lumMod val="65000"/>
                  </a:schemeClr>
                </a:solidFill>
                <a:effectLst/>
                <a:latin typeface="Consolas" panose="020B0609020204030204" pitchFamily="49" charset="0"/>
              </a:rPr>
              <a:t>HTMLFormElement</a:t>
            </a:r>
            <a:r>
              <a:rPr lang="en-US" altLang="ja-JP" sz="900" b="0" dirty="0">
                <a:solidFill>
                  <a:schemeClr val="bg1">
                    <a:lumMod val="65000"/>
                  </a:schemeClr>
                </a:solidFill>
                <a:effectLst/>
                <a:latin typeface="Consolas" panose="020B0609020204030204" pitchFamily="49" charset="0"/>
              </a:rPr>
              <a:t>&gt; = async (event) =&gt; {</a:t>
            </a:r>
          </a:p>
          <a:p>
            <a:r>
              <a:rPr lang="en-US" altLang="ja-JP" sz="900" b="0" dirty="0">
                <a:solidFill>
                  <a:schemeClr val="bg1">
                    <a:lumMod val="65000"/>
                  </a:schemeClr>
                </a:solidFill>
                <a:effectLst/>
                <a:latin typeface="Consolas" panose="020B0609020204030204" pitchFamily="49" charset="0"/>
              </a:rPr>
              <a:t>    </a:t>
            </a:r>
            <a:r>
              <a:rPr lang="en-US" altLang="ja-JP" sz="900" b="0" dirty="0" err="1">
                <a:solidFill>
                  <a:schemeClr val="bg1">
                    <a:lumMod val="65000"/>
                  </a:schemeClr>
                </a:solidFill>
                <a:effectLst/>
                <a:latin typeface="Consolas" panose="020B0609020204030204" pitchFamily="49" charset="0"/>
              </a:rPr>
              <a:t>event.preventDefault</a:t>
            </a:r>
            <a:r>
              <a:rPr lang="en-US" altLang="ja-JP" sz="900" b="0" dirty="0">
                <a:solidFill>
                  <a:schemeClr val="bg1">
                    <a:lumMod val="65000"/>
                  </a:schemeClr>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const</a:t>
            </a:r>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result</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await</a:t>
            </a:r>
            <a:r>
              <a:rPr lang="en-US" altLang="ja-JP" sz="900" b="0" dirty="0">
                <a:solidFill>
                  <a:srgbClr val="1A1A1A"/>
                </a:solidFill>
                <a:effectLst/>
                <a:latin typeface="Consolas" panose="020B0609020204030204" pitchFamily="49" charset="0"/>
              </a:rPr>
              <a:t> </a:t>
            </a:r>
            <a:r>
              <a:rPr lang="en-US" altLang="ja-JP" sz="900" b="0" dirty="0" err="1">
                <a:solidFill>
                  <a:srgbClr val="A56416"/>
                </a:solidFill>
                <a:effectLst/>
                <a:latin typeface="Consolas" panose="020B0609020204030204" pitchFamily="49" charset="0"/>
              </a:rPr>
              <a:t>userContext</a:t>
            </a:r>
            <a:r>
              <a:rPr lang="en-US" altLang="ja-JP" sz="900" b="0" dirty="0" err="1">
                <a:solidFill>
                  <a:srgbClr val="1A1A1A"/>
                </a:solidFill>
                <a:effectLst/>
                <a:latin typeface="Consolas" panose="020B0609020204030204" pitchFamily="49" charset="0"/>
              </a:rPr>
              <a:t>.</a:t>
            </a:r>
            <a:r>
              <a:rPr lang="en-US" altLang="ja-JP" sz="900" b="0" dirty="0" err="1">
                <a:solidFill>
                  <a:srgbClr val="C94824"/>
                </a:solidFill>
                <a:effectLst/>
                <a:latin typeface="Consolas" panose="020B0609020204030204" pitchFamily="49" charset="0"/>
              </a:rPr>
              <a:t>login</a:t>
            </a:r>
            <a:r>
              <a:rPr lang="en-US" altLang="ja-JP" sz="900" b="0" dirty="0">
                <a:solidFill>
                  <a:srgbClr val="1A1A1A"/>
                </a:solidFill>
                <a:effectLst/>
                <a:latin typeface="Consolas" panose="020B0609020204030204" pitchFamily="49" charset="0"/>
              </a:rPr>
              <a:t>(</a:t>
            </a:r>
            <a:r>
              <a:rPr lang="en-US" altLang="ja-JP" sz="900" b="0" dirty="0" err="1">
                <a:solidFill>
                  <a:srgbClr val="3778B7"/>
                </a:solidFill>
                <a:effectLst/>
                <a:latin typeface="Consolas" panose="020B0609020204030204" pitchFamily="49" charset="0"/>
              </a:rPr>
              <a:t>userName</a:t>
            </a:r>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password</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if</a:t>
            </a:r>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result</a:t>
            </a:r>
            <a:r>
              <a:rPr lang="en-US" altLang="ja-JP" sz="900" b="0" dirty="0">
                <a:solidFill>
                  <a:srgbClr val="1A1A1A"/>
                </a:solidFill>
                <a:effectLst/>
                <a:latin typeface="Consolas" panose="020B0609020204030204" pitchFamily="49" charset="0"/>
              </a:rPr>
              <a:t> </a:t>
            </a:r>
            <a:r>
              <a:rPr lang="en-US" altLang="ja-JP" sz="900" b="0" dirty="0" err="1">
                <a:solidFill>
                  <a:srgbClr val="A56416"/>
                </a:solidFill>
                <a:effectLst/>
                <a:latin typeface="Consolas" panose="020B0609020204030204" pitchFamily="49" charset="0"/>
              </a:rPr>
              <a:t>instanceof</a:t>
            </a:r>
            <a:r>
              <a:rPr lang="en-US" altLang="ja-JP" sz="900" b="0" dirty="0">
                <a:solidFill>
                  <a:srgbClr val="1A1A1A"/>
                </a:solidFill>
                <a:effectLst/>
                <a:latin typeface="Consolas" panose="020B0609020204030204" pitchFamily="49" charset="0"/>
              </a:rPr>
              <a:t> </a:t>
            </a:r>
            <a:r>
              <a:rPr lang="en-US" altLang="ja-JP" sz="900" b="0" dirty="0" err="1">
                <a:solidFill>
                  <a:srgbClr val="A56416"/>
                </a:solidFill>
                <a:effectLst/>
                <a:latin typeface="Consolas" panose="020B0609020204030204" pitchFamily="49" charset="0"/>
              </a:rPr>
              <a:t>AuthenticationFailedError</a:t>
            </a:r>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setFormError</a:t>
            </a:r>
            <a:r>
              <a:rPr lang="en-US" altLang="ja-JP" sz="900" b="0" dirty="0">
                <a:solidFill>
                  <a:srgbClr val="1A1A1A"/>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a:t>
            </a:r>
            <a:r>
              <a:rPr lang="ja-JP" altLang="en-US" sz="900" b="0" dirty="0">
                <a:solidFill>
                  <a:srgbClr val="428226"/>
                </a:solidFill>
                <a:effectLst/>
                <a:latin typeface="Consolas" panose="020B0609020204030204" pitchFamily="49" charset="0"/>
              </a:rPr>
              <a:t>ログインに失敗しました。名前またはパスワードが正しくありません。</a:t>
            </a:r>
            <a:r>
              <a:rPr lang="en-US" altLang="ja-JP" sz="900" b="0" dirty="0">
                <a:solidFill>
                  <a:srgbClr val="42822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return</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p>
          <a:p>
            <a:r>
              <a:rPr lang="en-US" altLang="ja-JP" sz="900" b="0" dirty="0">
                <a:solidFill>
                  <a:schemeClr val="bg1">
                    <a:lumMod val="65000"/>
                  </a:schemeClr>
                </a:solidFill>
                <a:effectLst/>
                <a:latin typeface="Consolas" panose="020B0609020204030204" pitchFamily="49" charset="0"/>
              </a:rPr>
              <a:t>    </a:t>
            </a:r>
            <a:r>
              <a:rPr lang="en-US" altLang="ja-JP" sz="900" b="0" dirty="0" err="1">
                <a:solidFill>
                  <a:schemeClr val="bg1">
                    <a:lumMod val="65000"/>
                  </a:schemeClr>
                </a:solidFill>
                <a:effectLst/>
                <a:latin typeface="Consolas" panose="020B0609020204030204" pitchFamily="49" charset="0"/>
              </a:rPr>
              <a:t>history.push</a:t>
            </a:r>
            <a:r>
              <a:rPr lang="en-US" altLang="ja-JP" sz="900" b="0" dirty="0">
                <a:solidFill>
                  <a:schemeClr val="bg1">
                    <a:lumMod val="65000"/>
                  </a:schemeClr>
                </a:solidFill>
                <a:effectLst/>
                <a:latin typeface="Consolas" panose="020B0609020204030204" pitchFamily="49" charset="0"/>
              </a:rPr>
              <a:t>('/board');</a:t>
            </a:r>
          </a:p>
          <a:p>
            <a:r>
              <a:rPr lang="en-US" altLang="ja-JP" sz="900" b="0" dirty="0">
                <a:solidFill>
                  <a:schemeClr val="bg1">
                    <a:lumMod val="65000"/>
                  </a:schemeClr>
                </a:solidFill>
                <a:effectLst/>
                <a:latin typeface="Consolas" panose="020B0609020204030204" pitchFamily="49" charset="0"/>
              </a:rPr>
              <a:t>  };</a:t>
            </a:r>
          </a:p>
          <a:p>
            <a:endParaRPr lang="en-US" altLang="ja-JP" sz="900" b="0" dirty="0">
              <a:solidFill>
                <a:srgbClr val="1A1A1A"/>
              </a:solidFill>
              <a:effectLst/>
              <a:latin typeface="Consolas" panose="020B0609020204030204" pitchFamily="49" charset="0"/>
            </a:endParaRPr>
          </a:p>
        </p:txBody>
      </p:sp>
      <p:sp>
        <p:nvSpPr>
          <p:cNvPr id="11" name="テキスト ボックス 10">
            <a:extLst>
              <a:ext uri="{FF2B5EF4-FFF2-40B4-BE49-F238E27FC236}">
                <a16:creationId xmlns:a16="http://schemas.microsoft.com/office/drawing/2014/main" id="{0D22A9D2-81CA-4270-8170-DA1201463DDE}"/>
              </a:ext>
            </a:extLst>
          </p:cNvPr>
          <p:cNvSpPr txBox="1"/>
          <p:nvPr/>
        </p:nvSpPr>
        <p:spPr>
          <a:xfrm>
            <a:off x="6233807" y="1852485"/>
            <a:ext cx="4462546" cy="3370153"/>
          </a:xfrm>
          <a:prstGeom prst="rect">
            <a:avLst/>
          </a:prstGeom>
          <a:solidFill>
            <a:schemeClr val="accent3">
              <a:lumMod val="20000"/>
              <a:lumOff val="80000"/>
            </a:schemeClr>
          </a:solidFill>
        </p:spPr>
        <p:txBody>
          <a:bodyPr wrap="square" bIns="0" rtlCol="0">
            <a:spAutoFit/>
          </a:bodyPr>
          <a:lstStyle/>
          <a:p>
            <a:r>
              <a:rPr lang="en-US" altLang="ja-JP" sz="900" b="0" dirty="0">
                <a:solidFill>
                  <a:schemeClr val="bg1">
                    <a:lumMod val="65000"/>
                  </a:schemeClr>
                </a:solidFill>
                <a:effectLst/>
                <a:latin typeface="Consolas" panose="020B0609020204030204" pitchFamily="49" charset="0"/>
              </a:rPr>
              <a:t>  return (</a:t>
            </a:r>
          </a:p>
          <a:p>
            <a:r>
              <a:rPr lang="en-US" altLang="ja-JP" sz="900" b="0" dirty="0">
                <a:solidFill>
                  <a:schemeClr val="bg1">
                    <a:lumMod val="65000"/>
                  </a:schemeClr>
                </a:solidFill>
                <a:effectLst/>
                <a:latin typeface="Consolas" panose="020B0609020204030204" pitchFamily="49" charset="0"/>
              </a:rPr>
              <a:t>    &lt;div </a:t>
            </a:r>
            <a:r>
              <a:rPr lang="en-US" altLang="ja-JP" sz="900" b="0" dirty="0" err="1">
                <a:solidFill>
                  <a:schemeClr val="bg1">
                    <a:lumMod val="65000"/>
                  </a:schemeClr>
                </a:solidFill>
                <a:effectLst/>
                <a:latin typeface="Consolas" panose="020B0609020204030204" pitchFamily="49" charset="0"/>
              </a:rPr>
              <a:t>className</a:t>
            </a:r>
            <a:r>
              <a:rPr lang="en-US" altLang="ja-JP" sz="900" b="0" dirty="0">
                <a:solidFill>
                  <a:schemeClr val="bg1">
                    <a:lumMod val="65000"/>
                  </a:schemeClr>
                </a:solidFill>
                <a:effectLst/>
                <a:latin typeface="Consolas" panose="020B0609020204030204" pitchFamily="49" charset="0"/>
              </a:rPr>
              <a:t>="</a:t>
            </a:r>
            <a:r>
              <a:rPr lang="en-US" altLang="ja-JP" sz="900" b="0" dirty="0" err="1">
                <a:solidFill>
                  <a:schemeClr val="bg1">
                    <a:lumMod val="65000"/>
                  </a:schemeClr>
                </a:solidFill>
                <a:effectLst/>
                <a:latin typeface="Consolas" panose="020B0609020204030204" pitchFamily="49" charset="0"/>
              </a:rPr>
              <a:t>Login_content</a:t>
            </a:r>
            <a:r>
              <a:rPr lang="en-US" altLang="ja-JP" sz="900" b="0" dirty="0">
                <a:solidFill>
                  <a:schemeClr val="bg1">
                    <a:lumMod val="65000"/>
                  </a:schemeClr>
                </a:solidFill>
                <a:effectLst/>
                <a:latin typeface="Consolas" panose="020B0609020204030204" pitchFamily="49" charset="0"/>
              </a:rPr>
              <a:t>"&gt;</a:t>
            </a:r>
          </a:p>
          <a:p>
            <a:r>
              <a:rPr lang="en-US" altLang="ja-JP" sz="900" b="0" dirty="0">
                <a:solidFill>
                  <a:schemeClr val="bg1">
                    <a:lumMod val="65000"/>
                  </a:schemeClr>
                </a:solidFill>
                <a:effectLst/>
                <a:latin typeface="Consolas" panose="020B0609020204030204" pitchFamily="49" charset="0"/>
              </a:rPr>
              <a:t>      &lt;div </a:t>
            </a:r>
            <a:r>
              <a:rPr lang="en-US" altLang="ja-JP" sz="900" b="0" dirty="0" err="1">
                <a:solidFill>
                  <a:schemeClr val="bg1">
                    <a:lumMod val="65000"/>
                  </a:schemeClr>
                </a:solidFill>
                <a:effectLst/>
                <a:latin typeface="Consolas" panose="020B0609020204030204" pitchFamily="49" charset="0"/>
              </a:rPr>
              <a:t>className</a:t>
            </a:r>
            <a:r>
              <a:rPr lang="en-US" altLang="ja-JP" sz="900" b="0" dirty="0">
                <a:solidFill>
                  <a:schemeClr val="bg1">
                    <a:lumMod val="65000"/>
                  </a:schemeClr>
                </a:solidFill>
                <a:effectLst/>
                <a:latin typeface="Consolas" panose="020B0609020204030204" pitchFamily="49" charset="0"/>
              </a:rPr>
              <a:t>="</a:t>
            </a:r>
            <a:r>
              <a:rPr lang="en-US" altLang="ja-JP" sz="900" b="0" dirty="0" err="1">
                <a:solidFill>
                  <a:schemeClr val="bg1">
                    <a:lumMod val="65000"/>
                  </a:schemeClr>
                </a:solidFill>
                <a:effectLst/>
                <a:latin typeface="Consolas" panose="020B0609020204030204" pitchFamily="49" charset="0"/>
              </a:rPr>
              <a:t>Login_box</a:t>
            </a:r>
            <a:r>
              <a:rPr lang="en-US" altLang="ja-JP" sz="900" b="0" dirty="0">
                <a:solidFill>
                  <a:schemeClr val="bg1">
                    <a:lumMod val="65000"/>
                  </a:schemeClr>
                </a:solidFill>
                <a:effectLst/>
                <a:latin typeface="Consolas" panose="020B0609020204030204" pitchFamily="49" charset="0"/>
              </a:rPr>
              <a:t>"&gt;</a:t>
            </a:r>
          </a:p>
          <a:p>
            <a:r>
              <a:rPr lang="en-US" altLang="ja-JP" sz="900" b="0" dirty="0">
                <a:solidFill>
                  <a:schemeClr val="bg1">
                    <a:lumMod val="65000"/>
                  </a:schemeClr>
                </a:solidFill>
                <a:effectLst/>
                <a:latin typeface="Consolas" panose="020B0609020204030204" pitchFamily="49" charset="0"/>
              </a:rPr>
              <a:t>        &lt;div </a:t>
            </a:r>
            <a:r>
              <a:rPr lang="en-US" altLang="ja-JP" sz="900" b="0" dirty="0" err="1">
                <a:solidFill>
                  <a:schemeClr val="bg1">
                    <a:lumMod val="65000"/>
                  </a:schemeClr>
                </a:solidFill>
                <a:effectLst/>
                <a:latin typeface="Consolas" panose="020B0609020204030204" pitchFamily="49" charset="0"/>
              </a:rPr>
              <a:t>className</a:t>
            </a:r>
            <a:r>
              <a:rPr lang="en-US" altLang="ja-JP" sz="900" b="0" dirty="0">
                <a:solidFill>
                  <a:schemeClr val="bg1">
                    <a:lumMod val="65000"/>
                  </a:schemeClr>
                </a:solidFill>
                <a:effectLst/>
                <a:latin typeface="Consolas" panose="020B0609020204030204" pitchFamily="49" charset="0"/>
              </a:rPr>
              <a:t>="</a:t>
            </a:r>
            <a:r>
              <a:rPr lang="en-US" altLang="ja-JP" sz="900" b="0" dirty="0" err="1">
                <a:solidFill>
                  <a:schemeClr val="bg1">
                    <a:lumMod val="65000"/>
                  </a:schemeClr>
                </a:solidFill>
                <a:effectLst/>
                <a:latin typeface="Consolas" panose="020B0609020204030204" pitchFamily="49" charset="0"/>
              </a:rPr>
              <a:t>Login_title</a:t>
            </a:r>
            <a:r>
              <a:rPr lang="en-US" altLang="ja-JP" sz="900" b="0" dirty="0">
                <a:solidFill>
                  <a:schemeClr val="bg1">
                    <a:lumMod val="65000"/>
                  </a:schemeClr>
                </a:solidFill>
                <a:effectLst/>
                <a:latin typeface="Consolas" panose="020B0609020204030204" pitchFamily="49" charset="0"/>
              </a:rPr>
              <a:t>"&gt;</a:t>
            </a:r>
          </a:p>
          <a:p>
            <a:r>
              <a:rPr lang="en-US" altLang="ja-JP" sz="900" b="0" dirty="0">
                <a:solidFill>
                  <a:schemeClr val="bg1">
                    <a:lumMod val="65000"/>
                  </a:schemeClr>
                </a:solidFill>
                <a:effectLst/>
                <a:latin typeface="Consolas" panose="020B0609020204030204" pitchFamily="49" charset="0"/>
              </a:rPr>
              <a:t>          &lt;h1&gt;</a:t>
            </a:r>
            <a:r>
              <a:rPr lang="ja-JP" altLang="en-US" sz="900" b="0" dirty="0">
                <a:solidFill>
                  <a:schemeClr val="bg1">
                    <a:lumMod val="65000"/>
                  </a:schemeClr>
                </a:solidFill>
                <a:effectLst/>
                <a:latin typeface="Consolas" panose="020B0609020204030204" pitchFamily="49" charset="0"/>
              </a:rPr>
              <a:t>ログイン</a:t>
            </a:r>
            <a:r>
              <a:rPr lang="en-US" altLang="ja-JP" sz="900" b="0" dirty="0">
                <a:solidFill>
                  <a:schemeClr val="bg1">
                    <a:lumMod val="65000"/>
                  </a:schemeClr>
                </a:solidFill>
                <a:effectLst/>
                <a:latin typeface="Consolas" panose="020B0609020204030204" pitchFamily="49" charset="0"/>
              </a:rPr>
              <a:t>&lt;/h1&gt;</a:t>
            </a:r>
          </a:p>
          <a:p>
            <a:r>
              <a:rPr lang="en-US" altLang="ja-JP" sz="900" b="0" dirty="0">
                <a:solidFill>
                  <a:srgbClr val="428226"/>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&lt;div</a:t>
            </a:r>
            <a:r>
              <a:rPr lang="en-US" altLang="ja-JP" sz="900" b="0" dirty="0">
                <a:solidFill>
                  <a:srgbClr val="428226"/>
                </a:solidFill>
                <a:effectLst/>
                <a:latin typeface="Consolas" panose="020B0609020204030204" pitchFamily="49" charset="0"/>
              </a:rPr>
              <a:t> </a:t>
            </a:r>
            <a:r>
              <a:rPr lang="en-US" altLang="ja-JP" sz="900" b="0" dirty="0" err="1">
                <a:solidFill>
                  <a:srgbClr val="B052A1"/>
                </a:solidFill>
                <a:effectLst/>
                <a:latin typeface="Consolas" panose="020B0609020204030204" pitchFamily="49" charset="0"/>
              </a:rPr>
              <a:t>className</a:t>
            </a:r>
            <a:r>
              <a:rPr lang="en-US" altLang="ja-JP" sz="900" b="0" dirty="0">
                <a:solidFill>
                  <a:srgbClr val="A56416"/>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"error"</a:t>
            </a:r>
            <a:r>
              <a:rPr lang="en-US" altLang="ja-JP" sz="900" b="0" dirty="0">
                <a:solidFill>
                  <a:srgbClr val="3778B7"/>
                </a:solidFill>
                <a:effectLst/>
                <a:latin typeface="Consolas" panose="020B0609020204030204" pitchFamily="49" charset="0"/>
              </a:rPr>
              <a:t>&gt;</a:t>
            </a:r>
            <a:r>
              <a:rPr lang="en-US" altLang="ja-JP" sz="900" b="0" dirty="0">
                <a:solidFill>
                  <a:srgbClr val="428226"/>
                </a:solidFill>
                <a:effectLst/>
                <a:latin typeface="Consolas" panose="020B0609020204030204" pitchFamily="49" charset="0"/>
              </a:rPr>
              <a:t>{</a:t>
            </a:r>
            <a:r>
              <a:rPr lang="en-US" altLang="ja-JP" sz="900" b="0" dirty="0" err="1">
                <a:solidFill>
                  <a:srgbClr val="3778B7"/>
                </a:solidFill>
                <a:effectLst/>
                <a:latin typeface="Consolas" panose="020B0609020204030204" pitchFamily="49" charset="0"/>
              </a:rPr>
              <a:t>formError</a:t>
            </a:r>
            <a:r>
              <a:rPr lang="en-US" altLang="ja-JP" sz="900" b="0" dirty="0">
                <a:solidFill>
                  <a:srgbClr val="428226"/>
                </a:solidFill>
                <a:effectLst/>
                <a:latin typeface="Consolas" panose="020B0609020204030204" pitchFamily="49" charset="0"/>
              </a:rPr>
              <a:t>}</a:t>
            </a:r>
            <a:r>
              <a:rPr lang="en-US" altLang="ja-JP" sz="900" b="0" dirty="0">
                <a:solidFill>
                  <a:srgbClr val="3778B7"/>
                </a:solidFill>
                <a:effectLst/>
                <a:latin typeface="Consolas" panose="020B0609020204030204" pitchFamily="49" charset="0"/>
              </a:rPr>
              <a:t>&lt;/div&gt;</a:t>
            </a:r>
            <a:endParaRPr lang="en-US" altLang="ja-JP" sz="900" b="0" dirty="0">
              <a:solidFill>
                <a:srgbClr val="1A1A1A"/>
              </a:solidFill>
              <a:effectLst/>
              <a:latin typeface="Consolas" panose="020B0609020204030204" pitchFamily="49" charset="0"/>
            </a:endParaRPr>
          </a:p>
          <a:p>
            <a:r>
              <a:rPr lang="en-US" altLang="ja-JP" sz="900" b="0" dirty="0">
                <a:solidFill>
                  <a:srgbClr val="428226"/>
                </a:solidFill>
                <a:effectLst/>
                <a:latin typeface="Consolas" panose="020B0609020204030204" pitchFamily="49" charset="0"/>
              </a:rPr>
              <a:t>      </a:t>
            </a:r>
            <a:r>
              <a:rPr lang="en-US" altLang="ja-JP" sz="900" b="0" dirty="0">
                <a:solidFill>
                  <a:schemeClr val="bg1">
                    <a:lumMod val="65000"/>
                  </a:schemeClr>
                </a:solidFill>
                <a:effectLst/>
                <a:latin typeface="Consolas" panose="020B0609020204030204" pitchFamily="49" charset="0"/>
              </a:rPr>
              <a:t>  &lt;/div&gt;</a:t>
            </a:r>
          </a:p>
          <a:p>
            <a:r>
              <a:rPr lang="en-US" altLang="ja-JP" sz="900" b="0" dirty="0">
                <a:solidFill>
                  <a:schemeClr val="bg1">
                    <a:lumMod val="65000"/>
                  </a:schemeClr>
                </a:solidFill>
                <a:effectLst/>
                <a:latin typeface="Consolas" panose="020B0609020204030204" pitchFamily="49" charset="0"/>
              </a:rPr>
              <a:t>        &lt;form </a:t>
            </a:r>
            <a:r>
              <a:rPr lang="en-US" altLang="ja-JP" sz="900" b="0" dirty="0" err="1">
                <a:solidFill>
                  <a:schemeClr val="bg1">
                    <a:lumMod val="65000"/>
                  </a:schemeClr>
                </a:solidFill>
                <a:effectLst/>
                <a:latin typeface="Consolas" panose="020B0609020204030204" pitchFamily="49" charset="0"/>
              </a:rPr>
              <a:t>className</a:t>
            </a:r>
            <a:r>
              <a:rPr lang="en-US" altLang="ja-JP" sz="900" b="0" dirty="0">
                <a:solidFill>
                  <a:schemeClr val="bg1">
                    <a:lumMod val="65000"/>
                  </a:schemeClr>
                </a:solidFill>
                <a:effectLst/>
                <a:latin typeface="Consolas" panose="020B0609020204030204" pitchFamily="49" charset="0"/>
              </a:rPr>
              <a:t>="</a:t>
            </a:r>
            <a:r>
              <a:rPr lang="en-US" altLang="ja-JP" sz="900" b="0" dirty="0" err="1">
                <a:solidFill>
                  <a:schemeClr val="bg1">
                    <a:lumMod val="65000"/>
                  </a:schemeClr>
                </a:solidFill>
                <a:effectLst/>
                <a:latin typeface="Consolas" panose="020B0609020204030204" pitchFamily="49" charset="0"/>
              </a:rPr>
              <a:t>Login_form</a:t>
            </a:r>
            <a:r>
              <a:rPr lang="en-US" altLang="ja-JP" sz="900" b="0" dirty="0">
                <a:solidFill>
                  <a:schemeClr val="bg1">
                    <a:lumMod val="65000"/>
                  </a:schemeClr>
                </a:solidFill>
                <a:effectLst/>
                <a:latin typeface="Consolas" panose="020B0609020204030204" pitchFamily="49" charset="0"/>
              </a:rPr>
              <a:t>" </a:t>
            </a:r>
            <a:r>
              <a:rPr lang="en-US" altLang="ja-JP" sz="900" b="0" dirty="0" err="1">
                <a:solidFill>
                  <a:schemeClr val="bg1">
                    <a:lumMod val="65000"/>
                  </a:schemeClr>
                </a:solidFill>
                <a:effectLst/>
                <a:latin typeface="Consolas" panose="020B0609020204030204" pitchFamily="49" charset="0"/>
              </a:rPr>
              <a:t>onSubmit</a:t>
            </a:r>
            <a:r>
              <a:rPr lang="en-US" altLang="ja-JP" sz="900" b="0" dirty="0">
                <a:solidFill>
                  <a:schemeClr val="bg1">
                    <a:lumMod val="65000"/>
                  </a:schemeClr>
                </a:solidFill>
                <a:effectLst/>
                <a:latin typeface="Consolas" panose="020B0609020204030204" pitchFamily="49" charset="0"/>
              </a:rPr>
              <a:t>={login}&gt;</a:t>
            </a:r>
          </a:p>
          <a:p>
            <a:r>
              <a:rPr lang="en-US" altLang="ja-JP" sz="900" b="0" dirty="0">
                <a:solidFill>
                  <a:schemeClr val="bg1">
                    <a:lumMod val="65000"/>
                  </a:schemeClr>
                </a:solidFill>
                <a:effectLst/>
                <a:latin typeface="Consolas" panose="020B0609020204030204" pitchFamily="49" charset="0"/>
              </a:rPr>
              <a:t>          &lt;div </a:t>
            </a:r>
            <a:r>
              <a:rPr lang="en-US" altLang="ja-JP" sz="900" b="0" dirty="0" err="1">
                <a:solidFill>
                  <a:schemeClr val="bg1">
                    <a:lumMod val="65000"/>
                  </a:schemeClr>
                </a:solidFill>
                <a:effectLst/>
                <a:latin typeface="Consolas" panose="020B0609020204030204" pitchFamily="49" charset="0"/>
              </a:rPr>
              <a:t>className</a:t>
            </a:r>
            <a:r>
              <a:rPr lang="en-US" altLang="ja-JP" sz="900" b="0" dirty="0">
                <a:solidFill>
                  <a:schemeClr val="bg1">
                    <a:lumMod val="65000"/>
                  </a:schemeClr>
                </a:solidFill>
                <a:effectLst/>
                <a:latin typeface="Consolas" panose="020B0609020204030204" pitchFamily="49" charset="0"/>
              </a:rPr>
              <a:t>="</a:t>
            </a:r>
            <a:r>
              <a:rPr lang="en-US" altLang="ja-JP" sz="900" b="0" dirty="0" err="1">
                <a:solidFill>
                  <a:schemeClr val="bg1">
                    <a:lumMod val="65000"/>
                  </a:schemeClr>
                </a:solidFill>
                <a:effectLst/>
                <a:latin typeface="Consolas" panose="020B0609020204030204" pitchFamily="49" charset="0"/>
              </a:rPr>
              <a:t>Login_item</a:t>
            </a:r>
            <a:r>
              <a:rPr lang="en-US" altLang="ja-JP" sz="900" b="0" dirty="0">
                <a:solidFill>
                  <a:schemeClr val="bg1">
                    <a:lumMod val="65000"/>
                  </a:schemeClr>
                </a:solidFill>
                <a:effectLst/>
                <a:latin typeface="Consolas" panose="020B0609020204030204" pitchFamily="49" charset="0"/>
              </a:rPr>
              <a:t>"&gt;</a:t>
            </a:r>
          </a:p>
          <a:p>
            <a:r>
              <a:rPr lang="en-US" altLang="ja-JP" sz="900" b="0" dirty="0">
                <a:solidFill>
                  <a:schemeClr val="bg1">
                    <a:lumMod val="65000"/>
                  </a:schemeClr>
                </a:solidFill>
                <a:effectLst/>
                <a:latin typeface="Consolas" panose="020B0609020204030204" pitchFamily="49" charset="0"/>
              </a:rPr>
              <a:t>            &lt;div </a:t>
            </a:r>
            <a:r>
              <a:rPr lang="en-US" altLang="ja-JP" sz="900" b="0" dirty="0" err="1">
                <a:solidFill>
                  <a:schemeClr val="bg1">
                    <a:lumMod val="65000"/>
                  </a:schemeClr>
                </a:solidFill>
                <a:effectLst/>
                <a:latin typeface="Consolas" panose="020B0609020204030204" pitchFamily="49" charset="0"/>
              </a:rPr>
              <a:t>className</a:t>
            </a:r>
            <a:r>
              <a:rPr lang="en-US" altLang="ja-JP" sz="900" b="0" dirty="0">
                <a:solidFill>
                  <a:schemeClr val="bg1">
                    <a:lumMod val="65000"/>
                  </a:schemeClr>
                </a:solidFill>
                <a:effectLst/>
                <a:latin typeface="Consolas" panose="020B0609020204030204" pitchFamily="49" charset="0"/>
              </a:rPr>
              <a:t>="</a:t>
            </a:r>
            <a:r>
              <a:rPr lang="en-US" altLang="ja-JP" sz="900" b="0" dirty="0" err="1">
                <a:solidFill>
                  <a:schemeClr val="bg1">
                    <a:lumMod val="65000"/>
                  </a:schemeClr>
                </a:solidFill>
                <a:effectLst/>
                <a:latin typeface="Consolas" panose="020B0609020204030204" pitchFamily="49" charset="0"/>
              </a:rPr>
              <a:t>Login_label</a:t>
            </a:r>
            <a:r>
              <a:rPr lang="en-US" altLang="ja-JP" sz="900" b="0" dirty="0">
                <a:solidFill>
                  <a:schemeClr val="bg1">
                    <a:lumMod val="65000"/>
                  </a:schemeClr>
                </a:solidFill>
                <a:effectLst/>
                <a:latin typeface="Consolas" panose="020B0609020204030204" pitchFamily="49" charset="0"/>
              </a:rPr>
              <a:t>"&gt;</a:t>
            </a:r>
            <a:r>
              <a:rPr lang="ja-JP" altLang="en-US" sz="900" b="0" dirty="0">
                <a:solidFill>
                  <a:schemeClr val="bg1">
                    <a:lumMod val="65000"/>
                  </a:schemeClr>
                </a:solidFill>
                <a:effectLst/>
                <a:latin typeface="Consolas" panose="020B0609020204030204" pitchFamily="49" charset="0"/>
              </a:rPr>
              <a:t>名前</a:t>
            </a:r>
            <a:r>
              <a:rPr lang="en-US" altLang="ja-JP" sz="900" b="0" dirty="0">
                <a:solidFill>
                  <a:schemeClr val="bg1">
                    <a:lumMod val="65000"/>
                  </a:schemeClr>
                </a:solidFill>
                <a:effectLst/>
                <a:latin typeface="Consolas" panose="020B0609020204030204" pitchFamily="49" charset="0"/>
              </a:rPr>
              <a:t>&lt;/div&gt;</a:t>
            </a:r>
          </a:p>
          <a:p>
            <a:r>
              <a:rPr lang="en-US" altLang="ja-JP" sz="900" b="0" dirty="0">
                <a:solidFill>
                  <a:schemeClr val="bg1">
                    <a:lumMod val="65000"/>
                  </a:schemeClr>
                </a:solidFill>
                <a:effectLst/>
                <a:latin typeface="Consolas" panose="020B0609020204030204" pitchFamily="49" charset="0"/>
              </a:rPr>
              <a:t>            &lt;input type="text" </a:t>
            </a:r>
            <a:r>
              <a:rPr lang="en-US" altLang="ja-JP" sz="900" b="0" dirty="0">
                <a:solidFill>
                  <a:srgbClr val="428226"/>
                </a:solidFill>
                <a:effectLst/>
                <a:latin typeface="Consolas" panose="020B0609020204030204" pitchFamily="49" charset="0"/>
              </a:rPr>
              <a:t>{</a:t>
            </a:r>
            <a:r>
              <a:rPr lang="en-US" altLang="ja-JP" sz="900" b="0" dirty="0">
                <a:solidFill>
                  <a:srgbClr val="A56416"/>
                </a:solidFill>
                <a:effectLst/>
                <a:latin typeface="Consolas" panose="020B0609020204030204" pitchFamily="49" charset="0"/>
              </a:rPr>
              <a:t>...</a:t>
            </a:r>
            <a:r>
              <a:rPr lang="en-US" altLang="ja-JP" sz="900" b="0" dirty="0" err="1">
                <a:solidFill>
                  <a:srgbClr val="3778B7"/>
                </a:solidFill>
                <a:effectLst/>
                <a:latin typeface="Consolas" panose="020B0609020204030204" pitchFamily="49" charset="0"/>
              </a:rPr>
              <a:t>userNameAttributes</a:t>
            </a:r>
            <a:r>
              <a:rPr lang="en-US" altLang="ja-JP" sz="900" b="0" dirty="0">
                <a:solidFill>
                  <a:srgbClr val="428226"/>
                </a:solidFill>
                <a:effectLst/>
                <a:latin typeface="Consolas" panose="020B0609020204030204" pitchFamily="49" charset="0"/>
              </a:rPr>
              <a:t>}</a:t>
            </a:r>
            <a:r>
              <a:rPr lang="en-US" altLang="ja-JP" sz="900" b="0" dirty="0">
                <a:solidFill>
                  <a:schemeClr val="bg1">
                    <a:lumMod val="65000"/>
                  </a:schemeClr>
                </a:solidFill>
                <a:effectLst/>
                <a:latin typeface="Consolas" panose="020B0609020204030204" pitchFamily="49" charset="0"/>
              </a:rPr>
              <a:t> /&gt;</a:t>
            </a:r>
          </a:p>
          <a:p>
            <a:r>
              <a:rPr lang="en-US" altLang="ja-JP" sz="900" b="0" dirty="0">
                <a:solidFill>
                  <a:schemeClr val="bg1">
                    <a:lumMod val="65000"/>
                  </a:schemeClr>
                </a:solidFill>
                <a:effectLst/>
                <a:latin typeface="Consolas" panose="020B0609020204030204" pitchFamily="49" charset="0"/>
              </a:rPr>
              <a:t>          &lt;/div&gt;</a:t>
            </a:r>
          </a:p>
          <a:p>
            <a:r>
              <a:rPr lang="en-US" altLang="ja-JP" sz="900" b="0" dirty="0">
                <a:solidFill>
                  <a:schemeClr val="bg1">
                    <a:lumMod val="65000"/>
                  </a:schemeClr>
                </a:solidFill>
                <a:effectLst/>
                <a:latin typeface="Consolas" panose="020B0609020204030204" pitchFamily="49" charset="0"/>
              </a:rPr>
              <a:t>          &lt;div </a:t>
            </a:r>
            <a:r>
              <a:rPr lang="en-US" altLang="ja-JP" sz="900" b="0" dirty="0" err="1">
                <a:solidFill>
                  <a:schemeClr val="bg1">
                    <a:lumMod val="65000"/>
                  </a:schemeClr>
                </a:solidFill>
                <a:effectLst/>
                <a:latin typeface="Consolas" panose="020B0609020204030204" pitchFamily="49" charset="0"/>
              </a:rPr>
              <a:t>className</a:t>
            </a:r>
            <a:r>
              <a:rPr lang="en-US" altLang="ja-JP" sz="900" b="0" dirty="0">
                <a:solidFill>
                  <a:schemeClr val="bg1">
                    <a:lumMod val="65000"/>
                  </a:schemeClr>
                </a:solidFill>
                <a:effectLst/>
                <a:latin typeface="Consolas" panose="020B0609020204030204" pitchFamily="49" charset="0"/>
              </a:rPr>
              <a:t>="</a:t>
            </a:r>
            <a:r>
              <a:rPr lang="en-US" altLang="ja-JP" sz="900" b="0" dirty="0" err="1">
                <a:solidFill>
                  <a:schemeClr val="bg1">
                    <a:lumMod val="65000"/>
                  </a:schemeClr>
                </a:solidFill>
                <a:effectLst/>
                <a:latin typeface="Consolas" panose="020B0609020204030204" pitchFamily="49" charset="0"/>
              </a:rPr>
              <a:t>Login_item</a:t>
            </a:r>
            <a:r>
              <a:rPr lang="en-US" altLang="ja-JP" sz="900" b="0" dirty="0">
                <a:solidFill>
                  <a:schemeClr val="bg1">
                    <a:lumMod val="65000"/>
                  </a:schemeClr>
                </a:solidFill>
                <a:effectLst/>
                <a:latin typeface="Consolas" panose="020B0609020204030204" pitchFamily="49" charset="0"/>
              </a:rPr>
              <a:t>"&gt;</a:t>
            </a:r>
          </a:p>
          <a:p>
            <a:r>
              <a:rPr lang="en-US" altLang="ja-JP" sz="900" b="0" dirty="0">
                <a:solidFill>
                  <a:schemeClr val="bg1">
                    <a:lumMod val="65000"/>
                  </a:schemeClr>
                </a:solidFill>
                <a:effectLst/>
                <a:latin typeface="Consolas" panose="020B0609020204030204" pitchFamily="49" charset="0"/>
              </a:rPr>
              <a:t>            &lt;div </a:t>
            </a:r>
            <a:r>
              <a:rPr lang="en-US" altLang="ja-JP" sz="900" b="0" dirty="0" err="1">
                <a:solidFill>
                  <a:schemeClr val="bg1">
                    <a:lumMod val="65000"/>
                  </a:schemeClr>
                </a:solidFill>
                <a:effectLst/>
                <a:latin typeface="Consolas" panose="020B0609020204030204" pitchFamily="49" charset="0"/>
              </a:rPr>
              <a:t>className</a:t>
            </a:r>
            <a:r>
              <a:rPr lang="en-US" altLang="ja-JP" sz="900" b="0" dirty="0">
                <a:solidFill>
                  <a:schemeClr val="bg1">
                    <a:lumMod val="65000"/>
                  </a:schemeClr>
                </a:solidFill>
                <a:effectLst/>
                <a:latin typeface="Consolas" panose="020B0609020204030204" pitchFamily="49" charset="0"/>
              </a:rPr>
              <a:t>="</a:t>
            </a:r>
            <a:r>
              <a:rPr lang="en-US" altLang="ja-JP" sz="900" b="0" dirty="0" err="1">
                <a:solidFill>
                  <a:schemeClr val="bg1">
                    <a:lumMod val="65000"/>
                  </a:schemeClr>
                </a:solidFill>
                <a:effectLst/>
                <a:latin typeface="Consolas" panose="020B0609020204030204" pitchFamily="49" charset="0"/>
              </a:rPr>
              <a:t>Login_label</a:t>
            </a:r>
            <a:r>
              <a:rPr lang="en-US" altLang="ja-JP" sz="900" b="0" dirty="0">
                <a:solidFill>
                  <a:schemeClr val="bg1">
                    <a:lumMod val="65000"/>
                  </a:schemeClr>
                </a:solidFill>
                <a:effectLst/>
                <a:latin typeface="Consolas" panose="020B0609020204030204" pitchFamily="49" charset="0"/>
              </a:rPr>
              <a:t>"&gt;</a:t>
            </a:r>
            <a:r>
              <a:rPr lang="ja-JP" altLang="en-US" sz="900" b="0" dirty="0">
                <a:solidFill>
                  <a:schemeClr val="bg1">
                    <a:lumMod val="65000"/>
                  </a:schemeClr>
                </a:solidFill>
                <a:effectLst/>
                <a:latin typeface="Consolas" panose="020B0609020204030204" pitchFamily="49" charset="0"/>
              </a:rPr>
              <a:t>パスワード</a:t>
            </a:r>
            <a:r>
              <a:rPr lang="en-US" altLang="ja-JP" sz="900" b="0" dirty="0">
                <a:solidFill>
                  <a:schemeClr val="bg1">
                    <a:lumMod val="65000"/>
                  </a:schemeClr>
                </a:solidFill>
                <a:effectLst/>
                <a:latin typeface="Consolas" panose="020B0609020204030204" pitchFamily="49" charset="0"/>
              </a:rPr>
              <a:t>&lt;/div&gt;</a:t>
            </a:r>
          </a:p>
          <a:p>
            <a:r>
              <a:rPr lang="en-US" altLang="ja-JP" sz="900" b="0" dirty="0">
                <a:solidFill>
                  <a:schemeClr val="bg1">
                    <a:lumMod val="65000"/>
                  </a:schemeClr>
                </a:solidFill>
                <a:effectLst/>
                <a:latin typeface="Consolas" panose="020B0609020204030204" pitchFamily="49" charset="0"/>
              </a:rPr>
              <a:t>            &lt;input type="password" </a:t>
            </a:r>
            <a:r>
              <a:rPr lang="en-US" altLang="ja-JP" sz="900" b="0" dirty="0">
                <a:solidFill>
                  <a:srgbClr val="428226"/>
                </a:solidFill>
                <a:effectLst/>
                <a:latin typeface="Consolas" panose="020B0609020204030204" pitchFamily="49" charset="0"/>
              </a:rPr>
              <a:t>{</a:t>
            </a:r>
            <a:r>
              <a:rPr lang="en-US" altLang="ja-JP" sz="900" b="0" dirty="0">
                <a:solidFill>
                  <a:srgbClr val="A56416"/>
                </a:solidFill>
                <a:effectLst/>
                <a:latin typeface="Consolas" panose="020B0609020204030204" pitchFamily="49" charset="0"/>
              </a:rPr>
              <a:t>...</a:t>
            </a:r>
            <a:r>
              <a:rPr lang="en-US" altLang="ja-JP" sz="900" b="0" dirty="0" err="1">
                <a:solidFill>
                  <a:srgbClr val="3778B7"/>
                </a:solidFill>
                <a:effectLst/>
                <a:latin typeface="Consolas" panose="020B0609020204030204" pitchFamily="49" charset="0"/>
              </a:rPr>
              <a:t>passwordAttributes</a:t>
            </a:r>
            <a:r>
              <a:rPr lang="en-US" altLang="ja-JP" sz="900" b="0" dirty="0">
                <a:solidFill>
                  <a:srgbClr val="428226"/>
                </a:solidFill>
                <a:effectLst/>
                <a:latin typeface="Consolas" panose="020B0609020204030204" pitchFamily="49" charset="0"/>
              </a:rPr>
              <a:t>}</a:t>
            </a:r>
            <a:r>
              <a:rPr lang="en-US" altLang="ja-JP" sz="900" b="0" dirty="0">
                <a:solidFill>
                  <a:schemeClr val="bg1">
                    <a:lumMod val="65000"/>
                  </a:schemeClr>
                </a:solidFill>
                <a:effectLst/>
                <a:latin typeface="Consolas" panose="020B0609020204030204" pitchFamily="49" charset="0"/>
              </a:rPr>
              <a:t> /&gt;</a:t>
            </a:r>
          </a:p>
          <a:p>
            <a:r>
              <a:rPr lang="en-US" altLang="ja-JP" sz="900" b="0" dirty="0">
                <a:solidFill>
                  <a:schemeClr val="bg1">
                    <a:lumMod val="65000"/>
                  </a:schemeClr>
                </a:solidFill>
                <a:effectLst/>
                <a:latin typeface="Consolas" panose="020B0609020204030204" pitchFamily="49" charset="0"/>
              </a:rPr>
              <a:t>          &lt;/div&gt;</a:t>
            </a:r>
          </a:p>
          <a:p>
            <a:r>
              <a:rPr lang="en-US" altLang="ja-JP" sz="900" b="0" dirty="0">
                <a:solidFill>
                  <a:schemeClr val="bg1">
                    <a:lumMod val="65000"/>
                  </a:schemeClr>
                </a:solidFill>
                <a:effectLst/>
                <a:latin typeface="Consolas" panose="020B0609020204030204" pitchFamily="49" charset="0"/>
              </a:rPr>
              <a:t>          &lt;div </a:t>
            </a:r>
            <a:r>
              <a:rPr lang="en-US" altLang="ja-JP" sz="900" b="0" dirty="0" err="1">
                <a:solidFill>
                  <a:schemeClr val="bg1">
                    <a:lumMod val="65000"/>
                  </a:schemeClr>
                </a:solidFill>
                <a:effectLst/>
                <a:latin typeface="Consolas" panose="020B0609020204030204" pitchFamily="49" charset="0"/>
              </a:rPr>
              <a:t>className</a:t>
            </a:r>
            <a:r>
              <a:rPr lang="en-US" altLang="ja-JP" sz="900" b="0" dirty="0">
                <a:solidFill>
                  <a:schemeClr val="bg1">
                    <a:lumMod val="65000"/>
                  </a:schemeClr>
                </a:solidFill>
                <a:effectLst/>
                <a:latin typeface="Consolas" panose="020B0609020204030204" pitchFamily="49" charset="0"/>
              </a:rPr>
              <a:t>="</a:t>
            </a:r>
            <a:r>
              <a:rPr lang="en-US" altLang="ja-JP" sz="900" b="0" dirty="0" err="1">
                <a:solidFill>
                  <a:schemeClr val="bg1">
                    <a:lumMod val="65000"/>
                  </a:schemeClr>
                </a:solidFill>
                <a:effectLst/>
                <a:latin typeface="Consolas" panose="020B0609020204030204" pitchFamily="49" charset="0"/>
              </a:rPr>
              <a:t>Login_buttonGruop</a:t>
            </a:r>
            <a:r>
              <a:rPr lang="en-US" altLang="ja-JP" sz="900" b="0" dirty="0">
                <a:solidFill>
                  <a:schemeClr val="bg1">
                    <a:lumMod val="65000"/>
                  </a:schemeClr>
                </a:solidFill>
                <a:effectLst/>
                <a:latin typeface="Consolas" panose="020B0609020204030204" pitchFamily="49" charset="0"/>
              </a:rPr>
              <a:t>"&gt;</a:t>
            </a:r>
          </a:p>
          <a:p>
            <a:r>
              <a:rPr lang="en-US" altLang="ja-JP" sz="900" b="0" dirty="0">
                <a:solidFill>
                  <a:schemeClr val="bg1">
                    <a:lumMod val="65000"/>
                  </a:schemeClr>
                </a:solidFill>
                <a:effectLst/>
                <a:latin typeface="Consolas" panose="020B0609020204030204" pitchFamily="49" charset="0"/>
              </a:rPr>
              <a:t>            &lt;button </a:t>
            </a:r>
            <a:r>
              <a:rPr lang="en-US" altLang="ja-JP" sz="900" b="0" dirty="0" err="1">
                <a:solidFill>
                  <a:schemeClr val="bg1">
                    <a:lumMod val="65000"/>
                  </a:schemeClr>
                </a:solidFill>
                <a:effectLst/>
                <a:latin typeface="Consolas" panose="020B0609020204030204" pitchFamily="49" charset="0"/>
              </a:rPr>
              <a:t>className</a:t>
            </a:r>
            <a:r>
              <a:rPr lang="en-US" altLang="ja-JP" sz="900" b="0" dirty="0">
                <a:solidFill>
                  <a:schemeClr val="bg1">
                    <a:lumMod val="65000"/>
                  </a:schemeClr>
                </a:solidFill>
                <a:effectLst/>
                <a:latin typeface="Consolas" panose="020B0609020204030204" pitchFamily="49" charset="0"/>
              </a:rPr>
              <a:t>="</a:t>
            </a:r>
            <a:r>
              <a:rPr lang="en-US" altLang="ja-JP" sz="900" b="0" dirty="0" err="1">
                <a:solidFill>
                  <a:schemeClr val="bg1">
                    <a:lumMod val="65000"/>
                  </a:schemeClr>
                </a:solidFill>
                <a:effectLst/>
                <a:latin typeface="Consolas" panose="020B0609020204030204" pitchFamily="49" charset="0"/>
              </a:rPr>
              <a:t>Login_button</a:t>
            </a:r>
            <a:r>
              <a:rPr lang="en-US" altLang="ja-JP" sz="900" b="0" dirty="0">
                <a:solidFill>
                  <a:schemeClr val="bg1">
                    <a:lumMod val="65000"/>
                  </a:schemeClr>
                </a:solidFill>
                <a:effectLst/>
                <a:latin typeface="Consolas" panose="020B0609020204030204" pitchFamily="49" charset="0"/>
              </a:rPr>
              <a:t>"&gt;</a:t>
            </a:r>
            <a:r>
              <a:rPr lang="ja-JP" altLang="en-US" sz="900" b="0" dirty="0">
                <a:solidFill>
                  <a:schemeClr val="bg1">
                    <a:lumMod val="65000"/>
                  </a:schemeClr>
                </a:solidFill>
                <a:effectLst/>
                <a:latin typeface="Consolas" panose="020B0609020204030204" pitchFamily="49" charset="0"/>
              </a:rPr>
              <a:t>ログインする</a:t>
            </a:r>
            <a:r>
              <a:rPr lang="en-US" altLang="ja-JP" sz="900" b="0" dirty="0">
                <a:solidFill>
                  <a:schemeClr val="bg1">
                    <a:lumMod val="65000"/>
                  </a:schemeClr>
                </a:solidFill>
                <a:effectLst/>
                <a:latin typeface="Consolas" panose="020B0609020204030204" pitchFamily="49" charset="0"/>
              </a:rPr>
              <a:t>&lt;/button&gt;</a:t>
            </a:r>
          </a:p>
          <a:p>
            <a:r>
              <a:rPr lang="en-US" altLang="ja-JP" sz="900" b="0" dirty="0">
                <a:solidFill>
                  <a:schemeClr val="bg1">
                    <a:lumMod val="65000"/>
                  </a:schemeClr>
                </a:solidFill>
                <a:effectLst/>
                <a:latin typeface="Consolas" panose="020B0609020204030204" pitchFamily="49" charset="0"/>
              </a:rPr>
              <a:t>          &lt;/div&gt;</a:t>
            </a:r>
          </a:p>
          <a:p>
            <a:r>
              <a:rPr lang="en-US" altLang="ja-JP" sz="900" b="0" dirty="0">
                <a:solidFill>
                  <a:schemeClr val="bg1">
                    <a:lumMod val="65000"/>
                  </a:schemeClr>
                </a:solidFill>
                <a:effectLst/>
                <a:latin typeface="Consolas" panose="020B0609020204030204" pitchFamily="49" charset="0"/>
              </a:rPr>
              <a:t>        &lt;/form&gt;</a:t>
            </a:r>
          </a:p>
          <a:p>
            <a:r>
              <a:rPr lang="en-US" altLang="ja-JP" sz="900" b="0" dirty="0">
                <a:solidFill>
                  <a:schemeClr val="bg1">
                    <a:lumMod val="65000"/>
                  </a:schemeClr>
                </a:solidFill>
                <a:effectLst/>
                <a:latin typeface="Consolas" panose="020B0609020204030204" pitchFamily="49" charset="0"/>
              </a:rPr>
              <a:t>      &lt;/div&gt;</a:t>
            </a:r>
          </a:p>
          <a:p>
            <a:r>
              <a:rPr lang="en-US" altLang="ja-JP" sz="900" b="0" dirty="0">
                <a:solidFill>
                  <a:schemeClr val="bg1">
                    <a:lumMod val="65000"/>
                  </a:schemeClr>
                </a:solidFill>
                <a:effectLst/>
                <a:latin typeface="Consolas" panose="020B0609020204030204" pitchFamily="49" charset="0"/>
              </a:rPr>
              <a:t>    &lt;/div&gt;</a:t>
            </a:r>
          </a:p>
          <a:p>
            <a:r>
              <a:rPr lang="en-US" altLang="ja-JP" sz="900" b="0" dirty="0">
                <a:solidFill>
                  <a:schemeClr val="bg1">
                    <a:lumMod val="65000"/>
                  </a:schemeClr>
                </a:solidFill>
                <a:effectLst/>
                <a:latin typeface="Consolas" panose="020B0609020204030204" pitchFamily="49" charset="0"/>
              </a:rPr>
              <a:t>  );</a:t>
            </a:r>
          </a:p>
          <a:p>
            <a:r>
              <a:rPr lang="en-US" altLang="ja-JP" sz="900" b="0" dirty="0">
                <a:solidFill>
                  <a:schemeClr val="bg1">
                    <a:lumMod val="65000"/>
                  </a:schemeClr>
                </a:solidFill>
                <a:effectLst/>
                <a:latin typeface="Consolas" panose="020B0609020204030204" pitchFamily="49" charset="0"/>
              </a:rPr>
              <a:t>};</a:t>
            </a:r>
          </a:p>
        </p:txBody>
      </p:sp>
      <p:sp>
        <p:nvSpPr>
          <p:cNvPr id="13" name="テキスト ボックス 12">
            <a:extLst>
              <a:ext uri="{FF2B5EF4-FFF2-40B4-BE49-F238E27FC236}">
                <a16:creationId xmlns:a16="http://schemas.microsoft.com/office/drawing/2014/main" id="{D42EFA35-0A3C-4B25-BDE3-7338B1829E37}"/>
              </a:ext>
            </a:extLst>
          </p:cNvPr>
          <p:cNvSpPr txBox="1"/>
          <p:nvPr/>
        </p:nvSpPr>
        <p:spPr>
          <a:xfrm>
            <a:off x="3052366" y="5376915"/>
            <a:ext cx="5017746" cy="979435"/>
          </a:xfrm>
          <a:prstGeom prst="rect">
            <a:avLst/>
          </a:prstGeom>
          <a:solidFill>
            <a:schemeClr val="accent4"/>
          </a:solidFill>
        </p:spPr>
        <p:txBody>
          <a:bodyPr wrap="square" rtlCol="0">
            <a:spAutoFit/>
          </a:bodyPr>
          <a:lstStyle/>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ユーザコンテクストを使ってログイン処理を実装します。</a:t>
            </a: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r>
              <a:rPr kumimoji="1" lang="en-US" altLang="ja-JP" sz="1600" dirty="0">
                <a:solidFill>
                  <a:schemeClr val="bg1"/>
                </a:solidFill>
                <a:latin typeface="Meiryo UI" panose="020B0604030504040204" pitchFamily="50" charset="-128"/>
                <a:ea typeface="Meiryo UI" panose="020B0604030504040204" pitchFamily="50" charset="-128"/>
              </a:rPr>
              <a:t>input</a:t>
            </a:r>
            <a:r>
              <a:rPr kumimoji="1" lang="ja-JP" altLang="en-US" sz="1600" dirty="0">
                <a:solidFill>
                  <a:schemeClr val="bg1"/>
                </a:solidFill>
                <a:latin typeface="Meiryo UI" panose="020B0604030504040204" pitchFamily="50" charset="-128"/>
                <a:ea typeface="Meiryo UI" panose="020B0604030504040204" pitchFamily="50" charset="-128"/>
              </a:rPr>
              <a:t>フックを使ってユーザ名とパスワードを保持します。</a:t>
            </a: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認証失敗時のメッセージ表示用に</a:t>
            </a:r>
            <a:r>
              <a:rPr kumimoji="1" lang="en-US" altLang="ja-JP" sz="1600" dirty="0">
                <a:solidFill>
                  <a:schemeClr val="bg1"/>
                </a:solidFill>
                <a:latin typeface="Meiryo UI" panose="020B0604030504040204" pitchFamily="50" charset="-128"/>
                <a:ea typeface="Meiryo UI" panose="020B0604030504040204" pitchFamily="50" charset="-128"/>
              </a:rPr>
              <a:t>state</a:t>
            </a:r>
            <a:r>
              <a:rPr kumimoji="1" lang="ja-JP" altLang="en-US" sz="1600" dirty="0">
                <a:solidFill>
                  <a:schemeClr val="bg1"/>
                </a:solidFill>
                <a:latin typeface="Meiryo UI" panose="020B0604030504040204" pitchFamily="50" charset="-128"/>
                <a:ea typeface="Meiryo UI" panose="020B0604030504040204" pitchFamily="50" charset="-128"/>
              </a:rPr>
              <a:t>フックを使用します。</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45852489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1384995"/>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ログアウト</a:t>
            </a:r>
            <a:endParaRPr kumimoji="1" lang="en-US" altLang="ja-JP" sz="2800" b="1" dirty="0">
              <a:latin typeface="Meiryo UI" panose="020B0604030504040204" pitchFamily="50" charset="-128"/>
              <a:ea typeface="Meiryo UI" panose="020B0604030504040204" pitchFamily="50" charset="-128"/>
            </a:endParaRPr>
          </a:p>
          <a:p>
            <a:endParaRPr kumimoji="1" lang="en-US" altLang="ja-JP" sz="2800" b="1" dirty="0">
              <a:latin typeface="Meiryo UI" panose="020B0604030504040204" pitchFamily="50" charset="-128"/>
              <a:ea typeface="Meiryo UI" panose="020B0604030504040204" pitchFamily="50" charset="-128"/>
            </a:endParaRPr>
          </a:p>
          <a:p>
            <a:r>
              <a:rPr kumimoji="1" lang="en-US" altLang="ja-JP" sz="2800" b="1" dirty="0" err="1">
                <a:latin typeface="Meiryo UI" panose="020B0604030504040204" pitchFamily="50" charset="-128"/>
                <a:ea typeface="Meiryo UI" panose="020B0604030504040204" pitchFamily="50" charset="-128"/>
              </a:rPr>
              <a:t>NavigationHeader.tsx</a:t>
            </a:r>
            <a:endParaRPr kumimoji="1" lang="ja-JP" altLang="en-US" sz="2800" b="1" dirty="0">
              <a:latin typeface="Meiryo UI" panose="020B0604030504040204" pitchFamily="50" charset="-128"/>
              <a:ea typeface="Meiryo UI" panose="020B0604030504040204" pitchFamily="50" charset="-128"/>
            </a:endParaRPr>
          </a:p>
        </p:txBody>
      </p:sp>
      <p:sp>
        <p:nvSpPr>
          <p:cNvPr id="2" name="スライド番号プレースホルダー 1">
            <a:extLst>
              <a:ext uri="{FF2B5EF4-FFF2-40B4-BE49-F238E27FC236}">
                <a16:creationId xmlns:a16="http://schemas.microsoft.com/office/drawing/2014/main" id="{48AC633E-0C87-47B7-8E75-4919A4026B61}"/>
              </a:ext>
            </a:extLst>
          </p:cNvPr>
          <p:cNvSpPr>
            <a:spLocks noGrp="1"/>
          </p:cNvSpPr>
          <p:nvPr>
            <p:ph type="sldNum" sz="quarter" idx="12"/>
          </p:nvPr>
        </p:nvSpPr>
        <p:spPr/>
        <p:txBody>
          <a:bodyPr/>
          <a:lstStyle/>
          <a:p>
            <a:fld id="{A783C381-2822-4F05-8A88-66F73725CF2D}" type="slidenum">
              <a:rPr kumimoji="1" lang="ja-JP" altLang="en-US" smtClean="0"/>
              <a:t>82</a:t>
            </a:fld>
            <a:endParaRPr kumimoji="1" lang="ja-JP" altLang="en-US"/>
          </a:p>
        </p:txBody>
      </p:sp>
      <p:sp>
        <p:nvSpPr>
          <p:cNvPr id="5" name="テキスト ボックス 4">
            <a:extLst>
              <a:ext uri="{FF2B5EF4-FFF2-40B4-BE49-F238E27FC236}">
                <a16:creationId xmlns:a16="http://schemas.microsoft.com/office/drawing/2014/main" id="{A08ADE88-8A26-44C2-BCC3-E75D94A37DB1}"/>
              </a:ext>
            </a:extLst>
          </p:cNvPr>
          <p:cNvSpPr txBox="1"/>
          <p:nvPr/>
        </p:nvSpPr>
        <p:spPr>
          <a:xfrm>
            <a:off x="544746" y="1852485"/>
            <a:ext cx="4122947" cy="2539157"/>
          </a:xfrm>
          <a:prstGeom prst="rect">
            <a:avLst/>
          </a:prstGeom>
          <a:solidFill>
            <a:schemeClr val="accent3">
              <a:lumMod val="20000"/>
              <a:lumOff val="80000"/>
            </a:schemeClr>
          </a:solidFill>
        </p:spPr>
        <p:txBody>
          <a:bodyPr wrap="square" bIns="0" rtlCol="0">
            <a:spAutoFit/>
          </a:bodyPr>
          <a:lstStyle/>
          <a:p>
            <a:r>
              <a:rPr lang="en-US" altLang="ja-JP" sz="900" b="0" dirty="0">
                <a:solidFill>
                  <a:schemeClr val="bg1">
                    <a:lumMod val="65000"/>
                  </a:schemeClr>
                </a:solidFill>
                <a:effectLst/>
                <a:latin typeface="Consolas" panose="020B0609020204030204" pitchFamily="49" charset="0"/>
              </a:rPr>
              <a:t>import React from 'react';</a:t>
            </a:r>
          </a:p>
          <a:p>
            <a:r>
              <a:rPr lang="en-US" altLang="ja-JP" sz="900" b="0" dirty="0">
                <a:solidFill>
                  <a:schemeClr val="bg1">
                    <a:lumMod val="65000"/>
                  </a:schemeClr>
                </a:solidFill>
                <a:effectLst/>
                <a:latin typeface="Consolas" panose="020B0609020204030204" pitchFamily="49" charset="0"/>
              </a:rPr>
              <a:t>import { Link } from 'react-router-</a:t>
            </a:r>
            <a:r>
              <a:rPr lang="en-US" altLang="ja-JP" sz="900" b="0" dirty="0" err="1">
                <a:solidFill>
                  <a:schemeClr val="bg1">
                    <a:lumMod val="65000"/>
                  </a:schemeClr>
                </a:solidFill>
                <a:effectLst/>
                <a:latin typeface="Consolas" panose="020B0609020204030204" pitchFamily="49" charset="0"/>
              </a:rPr>
              <a:t>dom</a:t>
            </a:r>
            <a:r>
              <a:rPr lang="en-US" altLang="ja-JP" sz="900" b="0" dirty="0">
                <a:solidFill>
                  <a:schemeClr val="bg1">
                    <a:lumMod val="65000"/>
                  </a:schemeClr>
                </a:solidFill>
                <a:effectLst/>
                <a:latin typeface="Consolas" panose="020B0609020204030204" pitchFamily="49" charset="0"/>
              </a:rPr>
              <a:t>';</a:t>
            </a:r>
          </a:p>
          <a:p>
            <a:r>
              <a:rPr lang="en-US" altLang="ja-JP" sz="900" b="0" dirty="0">
                <a:solidFill>
                  <a:schemeClr val="bg1">
                    <a:lumMod val="65000"/>
                  </a:schemeClr>
                </a:solidFill>
                <a:effectLst/>
                <a:latin typeface="Consolas" panose="020B0609020204030204" pitchFamily="49" charset="0"/>
              </a:rPr>
              <a:t>import { </a:t>
            </a:r>
            <a:r>
              <a:rPr lang="en-US" altLang="ja-JP" sz="900" b="0" dirty="0" err="1">
                <a:solidFill>
                  <a:schemeClr val="bg1">
                    <a:lumMod val="65000"/>
                  </a:schemeClr>
                </a:solidFill>
                <a:effectLst/>
                <a:latin typeface="Consolas" panose="020B0609020204030204" pitchFamily="49" charset="0"/>
              </a:rPr>
              <a:t>useUserContext</a:t>
            </a:r>
            <a:r>
              <a:rPr lang="en-US" altLang="ja-JP" sz="900" b="0" dirty="0">
                <a:solidFill>
                  <a:schemeClr val="bg1">
                    <a:lumMod val="65000"/>
                  </a:schemeClr>
                </a:solidFill>
                <a:effectLst/>
                <a:latin typeface="Consolas" panose="020B0609020204030204" pitchFamily="49" charset="0"/>
              </a:rPr>
              <a:t> } from '../contexts/</a:t>
            </a:r>
            <a:r>
              <a:rPr lang="en-US" altLang="ja-JP" sz="900" b="0" dirty="0" err="1">
                <a:solidFill>
                  <a:schemeClr val="bg1">
                    <a:lumMod val="65000"/>
                  </a:schemeClr>
                </a:solidFill>
                <a:effectLst/>
                <a:latin typeface="Consolas" panose="020B0609020204030204" pitchFamily="49" charset="0"/>
              </a:rPr>
              <a:t>UserContext</a:t>
            </a:r>
            <a:r>
              <a:rPr lang="en-US" altLang="ja-JP" sz="900" b="0" dirty="0">
                <a:solidFill>
                  <a:schemeClr val="bg1">
                    <a:lumMod val="65000"/>
                  </a:schemeClr>
                </a:solidFill>
                <a:effectLst/>
                <a:latin typeface="Consolas" panose="020B0609020204030204" pitchFamily="49" charset="0"/>
              </a:rPr>
              <a:t>';</a:t>
            </a:r>
          </a:p>
          <a:p>
            <a:r>
              <a:rPr lang="en-US" altLang="ja-JP" sz="900" b="0" dirty="0">
                <a:solidFill>
                  <a:schemeClr val="bg1">
                    <a:lumMod val="65000"/>
                  </a:schemeClr>
                </a:solidFill>
                <a:effectLst/>
                <a:latin typeface="Consolas" panose="020B0609020204030204" pitchFamily="49" charset="0"/>
              </a:rPr>
              <a:t>import './NavigationHeader.css';</a:t>
            </a:r>
          </a:p>
          <a:p>
            <a:br>
              <a:rPr lang="en-US" altLang="ja-JP" sz="900" b="0" dirty="0">
                <a:solidFill>
                  <a:schemeClr val="bg1">
                    <a:lumMod val="65000"/>
                  </a:schemeClr>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export const </a:t>
            </a:r>
            <a:r>
              <a:rPr lang="en-US" altLang="ja-JP" sz="900" b="0" dirty="0" err="1">
                <a:solidFill>
                  <a:schemeClr val="bg1">
                    <a:lumMod val="65000"/>
                  </a:schemeClr>
                </a:solidFill>
                <a:effectLst/>
                <a:latin typeface="Consolas" panose="020B0609020204030204" pitchFamily="49" charset="0"/>
              </a:rPr>
              <a:t>NavigationHeader</a:t>
            </a:r>
            <a:r>
              <a:rPr lang="en-US" altLang="ja-JP" sz="900" b="0" dirty="0">
                <a:solidFill>
                  <a:schemeClr val="bg1">
                    <a:lumMod val="65000"/>
                  </a:schemeClr>
                </a:solidFill>
                <a:effectLst/>
                <a:latin typeface="Consolas" panose="020B0609020204030204" pitchFamily="49" charset="0"/>
              </a:rPr>
              <a:t>: </a:t>
            </a:r>
            <a:r>
              <a:rPr lang="en-US" altLang="ja-JP" sz="900" b="0" dirty="0" err="1">
                <a:solidFill>
                  <a:schemeClr val="bg1">
                    <a:lumMod val="65000"/>
                  </a:schemeClr>
                </a:solidFill>
                <a:effectLst/>
                <a:latin typeface="Consolas" panose="020B0609020204030204" pitchFamily="49" charset="0"/>
              </a:rPr>
              <a:t>React.FC</a:t>
            </a:r>
            <a:r>
              <a:rPr lang="en-US" altLang="ja-JP" sz="900" b="0" dirty="0">
                <a:solidFill>
                  <a:schemeClr val="bg1">
                    <a:lumMod val="65000"/>
                  </a:schemeClr>
                </a:solidFill>
                <a:effectLst/>
                <a:latin typeface="Consolas" panose="020B0609020204030204" pitchFamily="49" charset="0"/>
              </a:rPr>
              <a:t> = () =&gt; {</a:t>
            </a:r>
          </a:p>
          <a:p>
            <a:br>
              <a:rPr lang="en-US" altLang="ja-JP" sz="900" b="0" dirty="0">
                <a:solidFill>
                  <a:schemeClr val="bg1">
                    <a:lumMod val="65000"/>
                  </a:schemeClr>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  const </a:t>
            </a:r>
            <a:r>
              <a:rPr lang="en-US" altLang="ja-JP" sz="900" b="0" dirty="0" err="1">
                <a:solidFill>
                  <a:schemeClr val="bg1">
                    <a:lumMod val="65000"/>
                  </a:schemeClr>
                </a:solidFill>
                <a:effectLst/>
                <a:latin typeface="Consolas" panose="020B0609020204030204" pitchFamily="49" charset="0"/>
              </a:rPr>
              <a:t>userContext</a:t>
            </a:r>
            <a:r>
              <a:rPr lang="en-US" altLang="ja-JP" sz="900" b="0" dirty="0">
                <a:solidFill>
                  <a:schemeClr val="bg1">
                    <a:lumMod val="65000"/>
                  </a:schemeClr>
                </a:solidFill>
                <a:effectLst/>
                <a:latin typeface="Consolas" panose="020B0609020204030204" pitchFamily="49" charset="0"/>
              </a:rPr>
              <a:t> = </a:t>
            </a:r>
            <a:r>
              <a:rPr lang="en-US" altLang="ja-JP" sz="900" b="0" dirty="0" err="1">
                <a:solidFill>
                  <a:schemeClr val="bg1">
                    <a:lumMod val="65000"/>
                  </a:schemeClr>
                </a:solidFill>
                <a:effectLst/>
                <a:latin typeface="Consolas" panose="020B0609020204030204" pitchFamily="49" charset="0"/>
              </a:rPr>
              <a:t>useUserContext</a:t>
            </a:r>
            <a:r>
              <a:rPr lang="en-US" altLang="ja-JP" sz="900" b="0" dirty="0">
                <a:solidFill>
                  <a:schemeClr val="bg1">
                    <a:lumMod val="65000"/>
                  </a:schemeClr>
                </a:solidFill>
                <a:effectLst/>
                <a:latin typeface="Consolas" panose="020B0609020204030204" pitchFamily="49" charset="0"/>
              </a:rPr>
              <a:t>();</a:t>
            </a:r>
          </a:p>
          <a:p>
            <a:br>
              <a:rPr lang="en-US" altLang="ja-JP" sz="900" b="0" dirty="0">
                <a:solidFill>
                  <a:schemeClr val="bg1">
                    <a:lumMod val="65000"/>
                  </a:schemeClr>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  const logout = async () =&gt; {</a:t>
            </a:r>
          </a:p>
          <a:p>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await</a:t>
            </a:r>
            <a:r>
              <a:rPr lang="en-US" altLang="ja-JP" sz="900" b="0" dirty="0">
                <a:solidFill>
                  <a:srgbClr val="1A1A1A"/>
                </a:solidFill>
                <a:effectLst/>
                <a:latin typeface="Consolas" panose="020B0609020204030204" pitchFamily="49" charset="0"/>
              </a:rPr>
              <a:t> </a:t>
            </a:r>
            <a:r>
              <a:rPr lang="en-US" altLang="ja-JP" sz="900" b="0" dirty="0" err="1">
                <a:solidFill>
                  <a:srgbClr val="A56416"/>
                </a:solidFill>
                <a:effectLst/>
                <a:latin typeface="Consolas" panose="020B0609020204030204" pitchFamily="49" charset="0"/>
              </a:rPr>
              <a:t>userContext</a:t>
            </a:r>
            <a:r>
              <a:rPr lang="en-US" altLang="ja-JP" sz="900" b="0" dirty="0" err="1">
                <a:solidFill>
                  <a:srgbClr val="1A1A1A"/>
                </a:solidFill>
                <a:effectLst/>
                <a:latin typeface="Consolas" panose="020B0609020204030204" pitchFamily="49" charset="0"/>
              </a:rPr>
              <a:t>.</a:t>
            </a:r>
            <a:r>
              <a:rPr lang="en-US" altLang="ja-JP" sz="900" b="0" dirty="0" err="1">
                <a:solidFill>
                  <a:srgbClr val="C94824"/>
                </a:solidFill>
                <a:effectLst/>
                <a:latin typeface="Consolas" panose="020B0609020204030204" pitchFamily="49" charset="0"/>
              </a:rPr>
              <a:t>logout</a:t>
            </a:r>
            <a:r>
              <a:rPr lang="en-US" altLang="ja-JP" sz="900" b="0" dirty="0">
                <a:solidFill>
                  <a:srgbClr val="1A1A1A"/>
                </a:solidFill>
                <a:effectLst/>
                <a:latin typeface="Consolas" panose="020B0609020204030204" pitchFamily="49" charset="0"/>
              </a:rPr>
              <a:t>();</a:t>
            </a:r>
          </a:p>
          <a:p>
            <a:r>
              <a:rPr lang="en-US" altLang="ja-JP" sz="900" b="0" dirty="0">
                <a:solidFill>
                  <a:schemeClr val="bg1">
                    <a:lumMod val="65000"/>
                  </a:schemeClr>
                </a:solidFill>
                <a:effectLst/>
                <a:latin typeface="Consolas" panose="020B0609020204030204" pitchFamily="49" charset="0"/>
              </a:rPr>
              <a:t>    </a:t>
            </a:r>
            <a:r>
              <a:rPr lang="en-US" altLang="ja-JP" sz="900" b="0" dirty="0" err="1">
                <a:solidFill>
                  <a:schemeClr val="bg1">
                    <a:lumMod val="65000"/>
                  </a:schemeClr>
                </a:solidFill>
                <a:effectLst/>
                <a:latin typeface="Consolas" panose="020B0609020204030204" pitchFamily="49" charset="0"/>
              </a:rPr>
              <a:t>window.location.href</a:t>
            </a:r>
            <a:r>
              <a:rPr lang="en-US" altLang="ja-JP" sz="900" b="0" dirty="0">
                <a:solidFill>
                  <a:schemeClr val="bg1">
                    <a:lumMod val="65000"/>
                  </a:schemeClr>
                </a:solidFill>
                <a:effectLst/>
                <a:latin typeface="Consolas" panose="020B0609020204030204" pitchFamily="49" charset="0"/>
              </a:rPr>
              <a:t> = '/';</a:t>
            </a:r>
          </a:p>
          <a:p>
            <a:r>
              <a:rPr lang="en-US" altLang="ja-JP" sz="900" b="0" dirty="0">
                <a:solidFill>
                  <a:schemeClr val="bg1">
                    <a:lumMod val="65000"/>
                  </a:schemeClr>
                </a:solidFill>
                <a:effectLst/>
                <a:latin typeface="Consolas" panose="020B0609020204030204" pitchFamily="49" charset="0"/>
              </a:rPr>
              <a:t>  };</a:t>
            </a:r>
          </a:p>
          <a:p>
            <a:br>
              <a:rPr lang="en-US" altLang="ja-JP" sz="900" b="0" dirty="0">
                <a:solidFill>
                  <a:schemeClr val="bg1">
                    <a:lumMod val="65000"/>
                  </a:schemeClr>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  return (</a:t>
            </a:r>
          </a:p>
          <a:p>
            <a:r>
              <a:rPr lang="en-US" altLang="ja-JP" sz="900" b="0" dirty="0">
                <a:solidFill>
                  <a:schemeClr val="bg1">
                    <a:lumMod val="65000"/>
                  </a:schemeClr>
                </a:solidFill>
                <a:effectLst/>
                <a:latin typeface="Consolas" panose="020B0609020204030204" pitchFamily="49" charset="0"/>
              </a:rPr>
              <a:t>    </a:t>
            </a:r>
            <a:r>
              <a:rPr lang="ja-JP" altLang="en-US" sz="900" b="0" dirty="0">
                <a:solidFill>
                  <a:schemeClr val="bg1">
                    <a:lumMod val="65000"/>
                  </a:schemeClr>
                </a:solidFill>
                <a:effectLst/>
                <a:latin typeface="Consolas" panose="020B0609020204030204" pitchFamily="49" charset="0"/>
              </a:rPr>
              <a:t>・・・</a:t>
            </a:r>
            <a:endParaRPr lang="en-US" altLang="ja-JP" sz="900" b="0" dirty="0">
              <a:solidFill>
                <a:schemeClr val="bg1">
                  <a:lumMod val="65000"/>
                </a:schemeClr>
              </a:solidFill>
              <a:effectLst/>
              <a:latin typeface="Consolas" panose="020B0609020204030204" pitchFamily="49" charset="0"/>
            </a:endParaRPr>
          </a:p>
          <a:p>
            <a:r>
              <a:rPr lang="en-US" altLang="ja-JP" sz="900" b="0" dirty="0">
                <a:solidFill>
                  <a:schemeClr val="bg1">
                    <a:lumMod val="65000"/>
                  </a:schemeClr>
                </a:solidFill>
                <a:effectLst/>
                <a:latin typeface="Consolas" panose="020B0609020204030204" pitchFamily="49" charset="0"/>
              </a:rPr>
              <a:t>  );</a:t>
            </a:r>
          </a:p>
          <a:p>
            <a:r>
              <a:rPr lang="en-US" altLang="ja-JP" sz="900" b="0" dirty="0">
                <a:solidFill>
                  <a:schemeClr val="bg1">
                    <a:lumMod val="65000"/>
                  </a:schemeClr>
                </a:solidFill>
                <a:effectLst/>
                <a:latin typeface="Consolas" panose="020B0609020204030204" pitchFamily="49" charset="0"/>
              </a:rPr>
              <a:t>};</a:t>
            </a:r>
          </a:p>
        </p:txBody>
      </p:sp>
      <p:sp>
        <p:nvSpPr>
          <p:cNvPr id="13" name="テキスト ボックス 12">
            <a:extLst>
              <a:ext uri="{FF2B5EF4-FFF2-40B4-BE49-F238E27FC236}">
                <a16:creationId xmlns:a16="http://schemas.microsoft.com/office/drawing/2014/main" id="{D42EFA35-0A3C-4B25-BDE3-7338B1829E37}"/>
              </a:ext>
            </a:extLst>
          </p:cNvPr>
          <p:cNvSpPr txBox="1"/>
          <p:nvPr/>
        </p:nvSpPr>
        <p:spPr>
          <a:xfrm>
            <a:off x="4955595" y="3128166"/>
            <a:ext cx="4592443" cy="363882"/>
          </a:xfrm>
          <a:prstGeom prst="rect">
            <a:avLst/>
          </a:prstGeom>
          <a:solidFill>
            <a:schemeClr val="accent4"/>
          </a:solidFill>
        </p:spPr>
        <p:txBody>
          <a:bodyPr wrap="square" rtlCol="0">
            <a:spAutoFit/>
          </a:bodyPr>
          <a:lstStyle/>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ユーザコンテクストを使ってログアウト処理を実装します。</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43755947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ログイン（動作確認）</a:t>
            </a:r>
            <a:endParaRPr kumimoji="1" lang="en-US" altLang="ja-JP" sz="2800" b="1" dirty="0">
              <a:latin typeface="Meiryo UI" panose="020B0604030504040204" pitchFamily="50" charset="-128"/>
              <a:ea typeface="Meiryo UI" panose="020B0604030504040204" pitchFamily="50" charset="-128"/>
            </a:endParaRPr>
          </a:p>
        </p:txBody>
      </p:sp>
      <p:sp>
        <p:nvSpPr>
          <p:cNvPr id="2" name="スライド番号プレースホルダー 1">
            <a:extLst>
              <a:ext uri="{FF2B5EF4-FFF2-40B4-BE49-F238E27FC236}">
                <a16:creationId xmlns:a16="http://schemas.microsoft.com/office/drawing/2014/main" id="{48AC633E-0C87-47B7-8E75-4919A4026B61}"/>
              </a:ext>
            </a:extLst>
          </p:cNvPr>
          <p:cNvSpPr>
            <a:spLocks noGrp="1"/>
          </p:cNvSpPr>
          <p:nvPr>
            <p:ph type="sldNum" sz="quarter" idx="12"/>
          </p:nvPr>
        </p:nvSpPr>
        <p:spPr/>
        <p:txBody>
          <a:bodyPr/>
          <a:lstStyle/>
          <a:p>
            <a:fld id="{A783C381-2822-4F05-8A88-66F73725CF2D}" type="slidenum">
              <a:rPr kumimoji="1" lang="ja-JP" altLang="en-US" smtClean="0"/>
              <a:t>83</a:t>
            </a:fld>
            <a:endParaRPr kumimoji="1" lang="ja-JP" altLang="en-US"/>
          </a:p>
        </p:txBody>
      </p:sp>
      <p:pic>
        <p:nvPicPr>
          <p:cNvPr id="4" name="図 3">
            <a:extLst>
              <a:ext uri="{FF2B5EF4-FFF2-40B4-BE49-F238E27FC236}">
                <a16:creationId xmlns:a16="http://schemas.microsoft.com/office/drawing/2014/main" id="{E4A81314-8E47-43BD-89F8-677D2BE68695}"/>
              </a:ext>
            </a:extLst>
          </p:cNvPr>
          <p:cNvPicPr>
            <a:picLocks noChangeAspect="1"/>
          </p:cNvPicPr>
          <p:nvPr/>
        </p:nvPicPr>
        <p:blipFill>
          <a:blip r:embed="rId3"/>
          <a:stretch>
            <a:fillRect/>
          </a:stretch>
        </p:blipFill>
        <p:spPr>
          <a:xfrm>
            <a:off x="1171019" y="2189514"/>
            <a:ext cx="3891187" cy="3274828"/>
          </a:xfrm>
          <a:prstGeom prst="rect">
            <a:avLst/>
          </a:prstGeom>
        </p:spPr>
      </p:pic>
      <p:sp>
        <p:nvSpPr>
          <p:cNvPr id="5" name="テキスト ボックス 4">
            <a:extLst>
              <a:ext uri="{FF2B5EF4-FFF2-40B4-BE49-F238E27FC236}">
                <a16:creationId xmlns:a16="http://schemas.microsoft.com/office/drawing/2014/main" id="{809090D5-83DB-470F-9775-BD0B5E4B1595}"/>
              </a:ext>
            </a:extLst>
          </p:cNvPr>
          <p:cNvSpPr txBox="1"/>
          <p:nvPr/>
        </p:nvSpPr>
        <p:spPr>
          <a:xfrm>
            <a:off x="715816" y="1308543"/>
            <a:ext cx="10888049" cy="4965077"/>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ログインできることを確認しましょう。</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あれ？何も入力しなくてもログインできる？</a:t>
            </a:r>
            <a:endParaRPr kumimoji="1" lang="en-US" altLang="ja-JP" sz="2000" dirty="0">
              <a:latin typeface="Meiryo UI" panose="020B0604030504040204" pitchFamily="50" charset="-128"/>
              <a:ea typeface="Meiryo UI" panose="020B0604030504040204" pitchFamily="50" charset="-128"/>
            </a:endParaRPr>
          </a:p>
        </p:txBody>
      </p:sp>
      <p:sp>
        <p:nvSpPr>
          <p:cNvPr id="7" name="矢印: 右 6">
            <a:extLst>
              <a:ext uri="{FF2B5EF4-FFF2-40B4-BE49-F238E27FC236}">
                <a16:creationId xmlns:a16="http://schemas.microsoft.com/office/drawing/2014/main" id="{5D89CED2-C24E-4C90-8F10-3347A0C46933}"/>
              </a:ext>
            </a:extLst>
          </p:cNvPr>
          <p:cNvSpPr/>
          <p:nvPr/>
        </p:nvSpPr>
        <p:spPr>
          <a:xfrm>
            <a:off x="5577509" y="3645799"/>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10" name="図 9">
            <a:extLst>
              <a:ext uri="{FF2B5EF4-FFF2-40B4-BE49-F238E27FC236}">
                <a16:creationId xmlns:a16="http://schemas.microsoft.com/office/drawing/2014/main" id="{7989A7EE-8E0A-4EA8-BAF7-2EAB5BA7DE35}"/>
              </a:ext>
            </a:extLst>
          </p:cNvPr>
          <p:cNvPicPr>
            <a:picLocks noChangeAspect="1"/>
          </p:cNvPicPr>
          <p:nvPr/>
        </p:nvPicPr>
        <p:blipFill>
          <a:blip r:embed="rId4"/>
          <a:stretch>
            <a:fillRect/>
          </a:stretch>
        </p:blipFill>
        <p:spPr>
          <a:xfrm>
            <a:off x="6572358" y="2158019"/>
            <a:ext cx="3891187" cy="3274828"/>
          </a:xfrm>
          <a:prstGeom prst="rect">
            <a:avLst/>
          </a:prstGeom>
        </p:spPr>
      </p:pic>
      <p:sp>
        <p:nvSpPr>
          <p:cNvPr id="12" name="矢印: 右 11">
            <a:extLst>
              <a:ext uri="{FF2B5EF4-FFF2-40B4-BE49-F238E27FC236}">
                <a16:creationId xmlns:a16="http://schemas.microsoft.com/office/drawing/2014/main" id="{88D719E4-AE8D-4387-A224-6E0F0668F375}"/>
              </a:ext>
            </a:extLst>
          </p:cNvPr>
          <p:cNvSpPr/>
          <p:nvPr/>
        </p:nvSpPr>
        <p:spPr>
          <a:xfrm rot="1207736">
            <a:off x="2008514" y="3599987"/>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4" name="矢印: 右 13">
            <a:extLst>
              <a:ext uri="{FF2B5EF4-FFF2-40B4-BE49-F238E27FC236}">
                <a16:creationId xmlns:a16="http://schemas.microsoft.com/office/drawing/2014/main" id="{FA56D981-7B44-43B6-B1FC-699BA382FEDA}"/>
              </a:ext>
            </a:extLst>
          </p:cNvPr>
          <p:cNvSpPr/>
          <p:nvPr/>
        </p:nvSpPr>
        <p:spPr>
          <a:xfrm rot="13511430">
            <a:off x="10087426" y="2915270"/>
            <a:ext cx="479546" cy="317530"/>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170327787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1384995"/>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ログイン（バリデーション）</a:t>
            </a:r>
            <a:endParaRPr kumimoji="1" lang="en-US" altLang="ja-JP" sz="2800" b="1" dirty="0">
              <a:latin typeface="Meiryo UI" panose="020B0604030504040204" pitchFamily="50" charset="-128"/>
              <a:ea typeface="Meiryo UI" panose="020B0604030504040204" pitchFamily="50" charset="-128"/>
            </a:endParaRPr>
          </a:p>
          <a:p>
            <a:endParaRPr kumimoji="1" lang="en-US" altLang="ja-JP" sz="2800" b="1" dirty="0">
              <a:latin typeface="Meiryo UI" panose="020B0604030504040204" pitchFamily="50" charset="-128"/>
              <a:ea typeface="Meiryo UI" panose="020B0604030504040204" pitchFamily="50" charset="-128"/>
            </a:endParaRPr>
          </a:p>
          <a:p>
            <a:r>
              <a:rPr kumimoji="1" lang="en-US" altLang="ja-JP" sz="2800" b="1" dirty="0" err="1">
                <a:latin typeface="Meiryo UI" panose="020B0604030504040204" pitchFamily="50" charset="-128"/>
                <a:ea typeface="Meiryo UI" panose="020B0604030504040204" pitchFamily="50" charset="-128"/>
              </a:rPr>
              <a:t>Login.tsx</a:t>
            </a:r>
            <a:endParaRPr kumimoji="1" lang="ja-JP" altLang="en-US" sz="2800" b="1" dirty="0">
              <a:latin typeface="Meiryo UI" panose="020B0604030504040204" pitchFamily="50" charset="-128"/>
              <a:ea typeface="Meiryo UI" panose="020B0604030504040204" pitchFamily="50" charset="-128"/>
            </a:endParaRPr>
          </a:p>
        </p:txBody>
      </p:sp>
      <p:sp>
        <p:nvSpPr>
          <p:cNvPr id="2" name="スライド番号プレースホルダー 1">
            <a:extLst>
              <a:ext uri="{FF2B5EF4-FFF2-40B4-BE49-F238E27FC236}">
                <a16:creationId xmlns:a16="http://schemas.microsoft.com/office/drawing/2014/main" id="{48AC633E-0C87-47B7-8E75-4919A4026B61}"/>
              </a:ext>
            </a:extLst>
          </p:cNvPr>
          <p:cNvSpPr>
            <a:spLocks noGrp="1"/>
          </p:cNvSpPr>
          <p:nvPr>
            <p:ph type="sldNum" sz="quarter" idx="12"/>
          </p:nvPr>
        </p:nvSpPr>
        <p:spPr/>
        <p:txBody>
          <a:bodyPr/>
          <a:lstStyle/>
          <a:p>
            <a:fld id="{A783C381-2822-4F05-8A88-66F73725CF2D}" type="slidenum">
              <a:rPr kumimoji="1" lang="ja-JP" altLang="en-US" smtClean="0"/>
              <a:t>84</a:t>
            </a:fld>
            <a:endParaRPr kumimoji="1" lang="ja-JP" altLang="en-US"/>
          </a:p>
        </p:txBody>
      </p:sp>
      <p:sp>
        <p:nvSpPr>
          <p:cNvPr id="5" name="テキスト ボックス 4">
            <a:extLst>
              <a:ext uri="{FF2B5EF4-FFF2-40B4-BE49-F238E27FC236}">
                <a16:creationId xmlns:a16="http://schemas.microsoft.com/office/drawing/2014/main" id="{A08ADE88-8A26-44C2-BCC3-E75D94A37DB1}"/>
              </a:ext>
            </a:extLst>
          </p:cNvPr>
          <p:cNvSpPr txBox="1"/>
          <p:nvPr/>
        </p:nvSpPr>
        <p:spPr>
          <a:xfrm>
            <a:off x="544746" y="1844715"/>
            <a:ext cx="5551254" cy="3508653"/>
          </a:xfrm>
          <a:prstGeom prst="rect">
            <a:avLst/>
          </a:prstGeom>
          <a:solidFill>
            <a:schemeClr val="accent3">
              <a:lumMod val="20000"/>
              <a:lumOff val="80000"/>
            </a:schemeClr>
          </a:solidFill>
        </p:spPr>
        <p:txBody>
          <a:bodyPr wrap="square" bIns="0" rtlCol="0">
            <a:spAutoFit/>
          </a:bodyPr>
          <a:lstStyle/>
          <a:p>
            <a:r>
              <a:rPr lang="en-US" altLang="ja-JP" sz="900" b="0" dirty="0">
                <a:solidFill>
                  <a:schemeClr val="bg1">
                    <a:lumMod val="65000"/>
                  </a:schemeClr>
                </a:solidFill>
                <a:effectLst/>
                <a:latin typeface="Consolas" panose="020B0609020204030204" pitchFamily="49" charset="0"/>
              </a:rPr>
              <a:t>import React, { </a:t>
            </a:r>
            <a:r>
              <a:rPr lang="en-US" altLang="ja-JP" sz="900" b="0" dirty="0" err="1">
                <a:solidFill>
                  <a:schemeClr val="bg1">
                    <a:lumMod val="65000"/>
                  </a:schemeClr>
                </a:solidFill>
                <a:effectLst/>
                <a:latin typeface="Consolas" panose="020B0609020204030204" pitchFamily="49" charset="0"/>
              </a:rPr>
              <a:t>useState</a:t>
            </a:r>
            <a:r>
              <a:rPr lang="en-US" altLang="ja-JP" sz="900" b="0" dirty="0">
                <a:solidFill>
                  <a:schemeClr val="bg1">
                    <a:lumMod val="65000"/>
                  </a:schemeClr>
                </a:solidFill>
                <a:effectLst/>
                <a:latin typeface="Consolas" panose="020B0609020204030204" pitchFamily="49" charset="0"/>
              </a:rPr>
              <a:t> } from "react";</a:t>
            </a:r>
          </a:p>
          <a:p>
            <a:r>
              <a:rPr lang="en-US" altLang="ja-JP" sz="900" b="0" dirty="0">
                <a:solidFill>
                  <a:schemeClr val="bg1">
                    <a:lumMod val="65000"/>
                  </a:schemeClr>
                </a:solidFill>
                <a:effectLst/>
                <a:latin typeface="Consolas" panose="020B0609020204030204" pitchFamily="49" charset="0"/>
              </a:rPr>
              <a:t>import { </a:t>
            </a:r>
            <a:r>
              <a:rPr lang="en-US" altLang="ja-JP" sz="900" b="0" dirty="0" err="1">
                <a:solidFill>
                  <a:schemeClr val="bg1">
                    <a:lumMod val="65000"/>
                  </a:schemeClr>
                </a:solidFill>
                <a:effectLst/>
                <a:latin typeface="Consolas" panose="020B0609020204030204" pitchFamily="49" charset="0"/>
              </a:rPr>
              <a:t>useHistory</a:t>
            </a:r>
            <a:r>
              <a:rPr lang="en-US" altLang="ja-JP" sz="900" b="0" dirty="0">
                <a:solidFill>
                  <a:schemeClr val="bg1">
                    <a:lumMod val="65000"/>
                  </a:schemeClr>
                </a:solidFill>
                <a:effectLst/>
                <a:latin typeface="Consolas" panose="020B0609020204030204" pitchFamily="49" charset="0"/>
              </a:rPr>
              <a:t> } from 'react-router-</a:t>
            </a:r>
            <a:r>
              <a:rPr lang="en-US" altLang="ja-JP" sz="900" b="0" dirty="0" err="1">
                <a:solidFill>
                  <a:schemeClr val="bg1">
                    <a:lumMod val="65000"/>
                  </a:schemeClr>
                </a:solidFill>
                <a:effectLst/>
                <a:latin typeface="Consolas" panose="020B0609020204030204" pitchFamily="49" charset="0"/>
              </a:rPr>
              <a:t>dom</a:t>
            </a:r>
            <a:r>
              <a:rPr lang="en-US" altLang="ja-JP" sz="900" b="0" dirty="0">
                <a:solidFill>
                  <a:schemeClr val="bg1">
                    <a:lumMod val="65000"/>
                  </a:schemeClr>
                </a:solidFill>
                <a:effectLst/>
                <a:latin typeface="Consolas" panose="020B0609020204030204" pitchFamily="49" charset="0"/>
              </a:rPr>
              <a:t>';</a:t>
            </a:r>
          </a:p>
          <a:p>
            <a:r>
              <a:rPr lang="en-US" altLang="ja-JP" sz="900" b="0" dirty="0">
                <a:solidFill>
                  <a:schemeClr val="bg1">
                    <a:lumMod val="65000"/>
                  </a:schemeClr>
                </a:solidFill>
                <a:effectLst/>
                <a:latin typeface="Consolas" panose="020B0609020204030204" pitchFamily="49" charset="0"/>
              </a:rPr>
              <a:t>import './Login.css';</a:t>
            </a:r>
          </a:p>
          <a:p>
            <a:r>
              <a:rPr lang="en-US" altLang="ja-JP" sz="900" b="0" dirty="0">
                <a:solidFill>
                  <a:schemeClr val="bg1">
                    <a:lumMod val="65000"/>
                  </a:schemeClr>
                </a:solidFill>
                <a:effectLst/>
                <a:latin typeface="Consolas" panose="020B0609020204030204" pitchFamily="49" charset="0"/>
              </a:rPr>
              <a:t>import { </a:t>
            </a:r>
            <a:r>
              <a:rPr lang="en-US" altLang="ja-JP" sz="900" b="0" dirty="0" err="1">
                <a:solidFill>
                  <a:schemeClr val="bg1">
                    <a:lumMod val="65000"/>
                  </a:schemeClr>
                </a:solidFill>
                <a:effectLst/>
                <a:latin typeface="Consolas" panose="020B0609020204030204" pitchFamily="49" charset="0"/>
              </a:rPr>
              <a:t>useInput</a:t>
            </a:r>
            <a:r>
              <a:rPr lang="en-US" altLang="ja-JP" sz="900" b="0" dirty="0">
                <a:solidFill>
                  <a:schemeClr val="bg1">
                    <a:lumMod val="65000"/>
                  </a:schemeClr>
                </a:solidFill>
                <a:effectLst/>
                <a:latin typeface="Consolas" panose="020B0609020204030204" pitchFamily="49" charset="0"/>
              </a:rPr>
              <a:t> } from '../hooks/</a:t>
            </a:r>
            <a:r>
              <a:rPr lang="en-US" altLang="ja-JP" sz="900" b="0" dirty="0" err="1">
                <a:solidFill>
                  <a:schemeClr val="bg1">
                    <a:lumMod val="65000"/>
                  </a:schemeClr>
                </a:solidFill>
                <a:effectLst/>
                <a:latin typeface="Consolas" panose="020B0609020204030204" pitchFamily="49" charset="0"/>
              </a:rPr>
              <a:t>useInput</a:t>
            </a:r>
            <a:r>
              <a:rPr lang="en-US" altLang="ja-JP" sz="900" b="0" dirty="0">
                <a:solidFill>
                  <a:schemeClr val="bg1">
                    <a:lumMod val="65000"/>
                  </a:schemeClr>
                </a:solidFill>
                <a:effectLst/>
                <a:latin typeface="Consolas" panose="020B0609020204030204" pitchFamily="49" charset="0"/>
              </a:rPr>
              <a:t>';</a:t>
            </a:r>
          </a:p>
          <a:p>
            <a:r>
              <a:rPr lang="en-US" altLang="ja-JP" sz="900" b="0" dirty="0">
                <a:solidFill>
                  <a:schemeClr val="bg1">
                    <a:lumMod val="65000"/>
                  </a:schemeClr>
                </a:solidFill>
                <a:effectLst/>
                <a:latin typeface="Consolas" panose="020B0609020204030204" pitchFamily="49" charset="0"/>
              </a:rPr>
              <a:t>import { </a:t>
            </a:r>
            <a:r>
              <a:rPr lang="en-US" altLang="ja-JP" sz="900" b="0" dirty="0" err="1">
                <a:solidFill>
                  <a:schemeClr val="bg1">
                    <a:lumMod val="65000"/>
                  </a:schemeClr>
                </a:solidFill>
                <a:effectLst/>
                <a:latin typeface="Consolas" panose="020B0609020204030204" pitchFamily="49" charset="0"/>
              </a:rPr>
              <a:t>AuthenticationFailedError</a:t>
            </a:r>
            <a:r>
              <a:rPr lang="en-US" altLang="ja-JP" sz="900" b="0" dirty="0">
                <a:solidFill>
                  <a:schemeClr val="bg1">
                    <a:lumMod val="65000"/>
                  </a:schemeClr>
                </a:solidFill>
                <a:effectLst/>
                <a:latin typeface="Consolas" panose="020B0609020204030204" pitchFamily="49" charset="0"/>
              </a:rPr>
              <a:t>, </a:t>
            </a:r>
            <a:r>
              <a:rPr lang="en-US" altLang="ja-JP" sz="900" b="0" dirty="0" err="1">
                <a:solidFill>
                  <a:schemeClr val="bg1">
                    <a:lumMod val="65000"/>
                  </a:schemeClr>
                </a:solidFill>
                <a:effectLst/>
                <a:latin typeface="Consolas" panose="020B0609020204030204" pitchFamily="49" charset="0"/>
              </a:rPr>
              <a:t>useUserContext</a:t>
            </a:r>
            <a:r>
              <a:rPr lang="en-US" altLang="ja-JP" sz="900" b="0" dirty="0">
                <a:solidFill>
                  <a:schemeClr val="bg1">
                    <a:lumMod val="65000"/>
                  </a:schemeClr>
                </a:solidFill>
                <a:effectLst/>
                <a:latin typeface="Consolas" panose="020B0609020204030204" pitchFamily="49" charset="0"/>
              </a:rPr>
              <a:t> } from '../contexts/</a:t>
            </a:r>
            <a:r>
              <a:rPr lang="en-US" altLang="ja-JP" sz="900" b="0" dirty="0" err="1">
                <a:solidFill>
                  <a:schemeClr val="bg1">
                    <a:lumMod val="65000"/>
                  </a:schemeClr>
                </a:solidFill>
                <a:effectLst/>
                <a:latin typeface="Consolas" panose="020B0609020204030204" pitchFamily="49" charset="0"/>
              </a:rPr>
              <a:t>UserContext</a:t>
            </a:r>
            <a:r>
              <a:rPr lang="en-US" altLang="ja-JP" sz="900" b="0" dirty="0">
                <a:solidFill>
                  <a:schemeClr val="bg1">
                    <a:lumMod val="65000"/>
                  </a:schemeClr>
                </a:solidFill>
                <a:effectLst/>
                <a:latin typeface="Consolas" panose="020B0609020204030204" pitchFamily="49" charset="0"/>
              </a:rPr>
              <a:t>';</a:t>
            </a:r>
          </a:p>
          <a:p>
            <a:r>
              <a:rPr lang="en-US" altLang="ja-JP" sz="900" b="0" dirty="0">
                <a:solidFill>
                  <a:srgbClr val="B052A1"/>
                </a:solidFill>
                <a:effectLst/>
                <a:latin typeface="Consolas" panose="020B0609020204030204" pitchFamily="49" charset="0"/>
              </a:rPr>
              <a:t>import</a:t>
            </a:r>
            <a:r>
              <a:rPr lang="en-US" altLang="ja-JP" sz="900" b="0" dirty="0">
                <a:solidFill>
                  <a:srgbClr val="1A1A1A"/>
                </a:solidFill>
                <a:effectLst/>
                <a:latin typeface="Consolas" panose="020B0609020204030204" pitchFamily="49" charset="0"/>
              </a:rPr>
              <a:t> { </a:t>
            </a:r>
            <a:r>
              <a:rPr lang="en-US" altLang="ja-JP" sz="900" b="0" dirty="0" err="1">
                <a:solidFill>
                  <a:srgbClr val="3778B7"/>
                </a:solidFill>
                <a:effectLst/>
                <a:latin typeface="Consolas" panose="020B0609020204030204" pitchFamily="49" charset="0"/>
              </a:rPr>
              <a:t>stringField</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useValidation</a:t>
            </a:r>
            <a:r>
              <a:rPr lang="en-US" altLang="ja-JP" sz="900" b="0" dirty="0">
                <a:solidFill>
                  <a:srgbClr val="1A1A1A"/>
                </a:solidFill>
                <a:effectLst/>
                <a:latin typeface="Consolas" panose="020B0609020204030204" pitchFamily="49" charset="0"/>
              </a:rPr>
              <a:t> } </a:t>
            </a:r>
            <a:r>
              <a:rPr lang="en-US" altLang="ja-JP" sz="900" b="0" dirty="0">
                <a:solidFill>
                  <a:srgbClr val="B052A1"/>
                </a:solidFill>
                <a:effectLst/>
                <a:latin typeface="Consolas" panose="020B0609020204030204" pitchFamily="49" charset="0"/>
              </a:rPr>
              <a:t>from</a:t>
            </a:r>
            <a:r>
              <a:rPr lang="en-US" altLang="ja-JP" sz="900" b="0" dirty="0">
                <a:solidFill>
                  <a:srgbClr val="1A1A1A"/>
                </a:solidFill>
                <a:effectLst/>
                <a:latin typeface="Consolas" panose="020B0609020204030204" pitchFamily="49" charset="0"/>
              </a:rPr>
              <a:t> </a:t>
            </a:r>
            <a:r>
              <a:rPr lang="en-US" altLang="ja-JP" sz="900" b="0" dirty="0">
                <a:solidFill>
                  <a:srgbClr val="428226"/>
                </a:solidFill>
                <a:effectLst/>
                <a:latin typeface="Consolas" panose="020B0609020204030204" pitchFamily="49" charset="0"/>
              </a:rPr>
              <a:t>'../validation'</a:t>
            </a:r>
            <a:r>
              <a:rPr lang="en-US" altLang="ja-JP" sz="900" b="0" dirty="0">
                <a:solidFill>
                  <a:srgbClr val="1A1A1A"/>
                </a:solidFill>
                <a:effectLst/>
                <a:latin typeface="Consolas" panose="020B0609020204030204" pitchFamily="49" charset="0"/>
              </a:rPr>
              <a:t>;</a:t>
            </a:r>
          </a:p>
          <a:p>
            <a:br>
              <a:rPr lang="en-US" altLang="ja-JP" sz="900" b="0" dirty="0">
                <a:solidFill>
                  <a:srgbClr val="1A1A1A"/>
                </a:solidFill>
                <a:effectLst/>
                <a:latin typeface="Consolas" panose="020B0609020204030204" pitchFamily="49" charset="0"/>
              </a:rPr>
            </a:br>
            <a:r>
              <a:rPr lang="en-US" altLang="ja-JP" sz="900" b="0" dirty="0">
                <a:solidFill>
                  <a:srgbClr val="A56416"/>
                </a:solidFill>
                <a:effectLst/>
                <a:latin typeface="Consolas" panose="020B0609020204030204" pitchFamily="49" charset="0"/>
              </a:rPr>
              <a:t>type</a:t>
            </a:r>
            <a:r>
              <a:rPr lang="en-US" altLang="ja-JP" sz="900" b="0" dirty="0">
                <a:solidFill>
                  <a:srgbClr val="1A1A1A"/>
                </a:solidFill>
                <a:effectLst/>
                <a:latin typeface="Consolas" panose="020B0609020204030204" pitchFamily="49" charset="0"/>
              </a:rPr>
              <a:t> </a:t>
            </a:r>
            <a:r>
              <a:rPr lang="en-US" altLang="ja-JP" sz="900" b="0" dirty="0" err="1">
                <a:solidFill>
                  <a:srgbClr val="A56416"/>
                </a:solidFill>
                <a:effectLst/>
                <a:latin typeface="Consolas" panose="020B0609020204030204" pitchFamily="49" charset="0"/>
              </a:rPr>
              <a:t>ValidationFields</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userName</a:t>
            </a:r>
            <a:r>
              <a:rPr lang="en-US" altLang="ja-JP" sz="900" b="0" dirty="0">
                <a:solidFill>
                  <a:srgbClr val="A56416"/>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 string</a:t>
            </a:r>
            <a:endParaRPr lang="en-US" altLang="ja-JP" sz="900" b="0" dirty="0">
              <a:solidFill>
                <a:srgbClr val="1A1A1A"/>
              </a:solidFill>
              <a:effectLst/>
              <a:latin typeface="Consolas" panose="020B0609020204030204" pitchFamily="49" charset="0"/>
            </a:endParaRPr>
          </a:p>
          <a:p>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password</a:t>
            </a:r>
            <a:r>
              <a:rPr lang="en-US" altLang="ja-JP" sz="900" b="0" dirty="0">
                <a:solidFill>
                  <a:srgbClr val="A56416"/>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 string</a:t>
            </a:r>
            <a:endParaRPr lang="en-US" altLang="ja-JP" sz="900" b="0" dirty="0">
              <a:solidFill>
                <a:srgbClr val="1A1A1A"/>
              </a:solidFill>
              <a:effectLst/>
              <a:latin typeface="Consolas" panose="020B0609020204030204" pitchFamily="49" charset="0"/>
            </a:endParaRPr>
          </a:p>
          <a:p>
            <a:r>
              <a:rPr lang="en-US" altLang="ja-JP" sz="900" b="0" dirty="0">
                <a:solidFill>
                  <a:srgbClr val="1A1A1A"/>
                </a:solidFill>
                <a:effectLst/>
                <a:latin typeface="Consolas" panose="020B0609020204030204" pitchFamily="49" charset="0"/>
              </a:rPr>
              <a:t>};</a:t>
            </a:r>
          </a:p>
          <a:p>
            <a:br>
              <a:rPr lang="en-US" altLang="ja-JP" sz="900" b="0" dirty="0">
                <a:solidFill>
                  <a:srgbClr val="1A1A1A"/>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export const Login: </a:t>
            </a:r>
            <a:r>
              <a:rPr lang="en-US" altLang="ja-JP" sz="900" b="0" dirty="0" err="1">
                <a:solidFill>
                  <a:schemeClr val="bg1">
                    <a:lumMod val="65000"/>
                  </a:schemeClr>
                </a:solidFill>
                <a:effectLst/>
                <a:latin typeface="Consolas" panose="020B0609020204030204" pitchFamily="49" charset="0"/>
              </a:rPr>
              <a:t>React.FC</a:t>
            </a:r>
            <a:r>
              <a:rPr lang="en-US" altLang="ja-JP" sz="900" b="0" dirty="0">
                <a:solidFill>
                  <a:schemeClr val="bg1">
                    <a:lumMod val="65000"/>
                  </a:schemeClr>
                </a:solidFill>
                <a:effectLst/>
                <a:latin typeface="Consolas" panose="020B0609020204030204" pitchFamily="49" charset="0"/>
              </a:rPr>
              <a:t> = () =&gt; {</a:t>
            </a:r>
          </a:p>
          <a:p>
            <a:r>
              <a:rPr lang="ja-JP" altLang="en-US" sz="900" dirty="0">
                <a:solidFill>
                  <a:schemeClr val="bg1">
                    <a:lumMod val="65000"/>
                  </a:schemeClr>
                </a:solidFill>
                <a:latin typeface="Consolas" panose="020B0609020204030204" pitchFamily="49" charset="0"/>
              </a:rPr>
              <a:t>  ・・・</a:t>
            </a:r>
            <a:endParaRPr lang="en-US" altLang="ja-JP" sz="900" dirty="0">
              <a:solidFill>
                <a:schemeClr val="bg1">
                  <a:lumMod val="65000"/>
                </a:schemeClr>
              </a:solidFill>
              <a:latin typeface="Consolas" panose="020B0609020204030204" pitchFamily="49" charset="0"/>
            </a:endParaRPr>
          </a:p>
          <a:p>
            <a:r>
              <a:rPr lang="en-US" altLang="ja-JP" sz="900" b="0" dirty="0">
                <a:solidFill>
                  <a:schemeClr val="bg1">
                    <a:lumMod val="65000"/>
                  </a:schemeClr>
                </a:solidFill>
                <a:effectLst/>
                <a:latin typeface="Consolas" panose="020B0609020204030204" pitchFamily="49" charset="0"/>
              </a:rPr>
              <a:t>  const </a:t>
            </a:r>
            <a:r>
              <a:rPr lang="en-US" altLang="ja-JP" sz="900" b="0" dirty="0" err="1">
                <a:solidFill>
                  <a:schemeClr val="bg1">
                    <a:lumMod val="65000"/>
                  </a:schemeClr>
                </a:solidFill>
                <a:effectLst/>
                <a:latin typeface="Consolas" panose="020B0609020204030204" pitchFamily="49" charset="0"/>
              </a:rPr>
              <a:t>userContext</a:t>
            </a:r>
            <a:r>
              <a:rPr lang="en-US" altLang="ja-JP" sz="900" b="0" dirty="0">
                <a:solidFill>
                  <a:schemeClr val="bg1">
                    <a:lumMod val="65000"/>
                  </a:schemeClr>
                </a:solidFill>
                <a:effectLst/>
                <a:latin typeface="Consolas" panose="020B0609020204030204" pitchFamily="49" charset="0"/>
              </a:rPr>
              <a:t> = </a:t>
            </a:r>
            <a:r>
              <a:rPr lang="en-US" altLang="ja-JP" sz="900" b="0" dirty="0" err="1">
                <a:solidFill>
                  <a:schemeClr val="bg1">
                    <a:lumMod val="65000"/>
                  </a:schemeClr>
                </a:solidFill>
                <a:effectLst/>
                <a:latin typeface="Consolas" panose="020B0609020204030204" pitchFamily="49" charset="0"/>
              </a:rPr>
              <a:t>useUserContext</a:t>
            </a:r>
            <a:r>
              <a:rPr lang="en-US" altLang="ja-JP" sz="900" b="0" dirty="0">
                <a:solidFill>
                  <a:schemeClr val="bg1">
                    <a:lumMod val="65000"/>
                  </a:schemeClr>
                </a:solidFill>
                <a:effectLst/>
                <a:latin typeface="Consolas" panose="020B0609020204030204" pitchFamily="49" charset="0"/>
              </a:rPr>
              <a:t>();</a:t>
            </a:r>
          </a:p>
          <a:p>
            <a:br>
              <a:rPr lang="en-US" altLang="ja-JP" sz="900" b="0" dirty="0">
                <a:solidFill>
                  <a:srgbClr val="1A1A1A"/>
                </a:solidFill>
                <a:effectLst/>
                <a:latin typeface="Consolas" panose="020B0609020204030204" pitchFamily="49" charset="0"/>
              </a:rPr>
            </a:br>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const</a:t>
            </a:r>
            <a:r>
              <a:rPr lang="en-US" altLang="ja-JP" sz="900" b="0" dirty="0">
                <a:solidFill>
                  <a:srgbClr val="1A1A1A"/>
                </a:solidFill>
                <a:effectLst/>
                <a:latin typeface="Consolas" panose="020B0609020204030204" pitchFamily="49" charset="0"/>
              </a:rPr>
              <a:t> { </a:t>
            </a:r>
            <a:r>
              <a:rPr lang="en-US" altLang="ja-JP" sz="900" b="0" dirty="0">
                <a:solidFill>
                  <a:srgbClr val="3778B7"/>
                </a:solidFill>
                <a:effectLst/>
                <a:latin typeface="Consolas" panose="020B0609020204030204" pitchFamily="49" charset="0"/>
              </a:rPr>
              <a:t>error</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handleSubmit</a:t>
            </a:r>
            <a:r>
              <a:rPr lang="en-US" altLang="ja-JP" sz="900" b="0" dirty="0">
                <a:solidFill>
                  <a:srgbClr val="1A1A1A"/>
                </a:solidFill>
                <a:effectLst/>
                <a:latin typeface="Consolas" panose="020B0609020204030204" pitchFamily="49" charset="0"/>
              </a:rPr>
              <a:t> }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useValidation</a:t>
            </a:r>
            <a:r>
              <a:rPr lang="en-US" altLang="ja-JP" sz="900" b="0" dirty="0">
                <a:solidFill>
                  <a:srgbClr val="1A1A1A"/>
                </a:solidFill>
                <a:effectLst/>
                <a:latin typeface="Consolas" panose="020B0609020204030204" pitchFamily="49" charset="0"/>
              </a:rPr>
              <a:t>&lt;</a:t>
            </a:r>
            <a:r>
              <a:rPr lang="en-US" altLang="ja-JP" sz="900" b="0" dirty="0" err="1">
                <a:solidFill>
                  <a:srgbClr val="A56416"/>
                </a:solidFill>
                <a:effectLst/>
                <a:latin typeface="Consolas" panose="020B0609020204030204" pitchFamily="49" charset="0"/>
              </a:rPr>
              <a:t>ValidationFields</a:t>
            </a:r>
            <a:r>
              <a:rPr lang="en-US" altLang="ja-JP" sz="900" b="0" dirty="0">
                <a:solidFill>
                  <a:srgbClr val="1A1A1A"/>
                </a:solidFill>
                <a:effectLst/>
                <a:latin typeface="Consolas" panose="020B0609020204030204" pitchFamily="49" charset="0"/>
              </a:rPr>
              <a:t>&gt;({</a:t>
            </a:r>
          </a:p>
          <a:p>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userName</a:t>
            </a:r>
            <a:r>
              <a:rPr lang="en-US" altLang="ja-JP" sz="900" b="0" dirty="0">
                <a:solidFill>
                  <a:srgbClr val="C94824"/>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stringField</a:t>
            </a:r>
            <a:r>
              <a:rPr lang="en-US" altLang="ja-JP" sz="900" b="0" dirty="0">
                <a:solidFill>
                  <a:srgbClr val="1A1A1A"/>
                </a:solidFill>
                <a:effectLst/>
                <a:latin typeface="Consolas" panose="020B0609020204030204" pitchFamily="49" charset="0"/>
              </a:rPr>
              <a:t>().</a:t>
            </a:r>
            <a:r>
              <a:rPr lang="en-US" altLang="ja-JP" sz="900" b="0" dirty="0">
                <a:solidFill>
                  <a:srgbClr val="C94824"/>
                </a:solidFill>
                <a:effectLst/>
                <a:latin typeface="Consolas" panose="020B0609020204030204" pitchFamily="49" charset="0"/>
              </a:rPr>
              <a:t>required</a:t>
            </a:r>
            <a:r>
              <a:rPr lang="en-US" altLang="ja-JP" sz="900" b="0" dirty="0">
                <a:solidFill>
                  <a:srgbClr val="1A1A1A"/>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a:t>
            </a:r>
            <a:r>
              <a:rPr lang="ja-JP" altLang="en-US" sz="900" b="0" dirty="0">
                <a:solidFill>
                  <a:srgbClr val="428226"/>
                </a:solidFill>
                <a:effectLst/>
                <a:latin typeface="Consolas" panose="020B0609020204030204" pitchFamily="49" charset="0"/>
              </a:rPr>
              <a:t>名前を入力してください</a:t>
            </a:r>
            <a:r>
              <a:rPr lang="en-US" altLang="ja-JP" sz="900" b="0" dirty="0">
                <a:solidFill>
                  <a:srgbClr val="42822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r>
              <a:rPr lang="en-US" altLang="ja-JP" sz="900" b="0" dirty="0">
                <a:solidFill>
                  <a:srgbClr val="C94824"/>
                </a:solidFill>
                <a:effectLst/>
                <a:latin typeface="Consolas" panose="020B0609020204030204" pitchFamily="49" charset="0"/>
              </a:rPr>
              <a:t>password:</a:t>
            </a:r>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stringField</a:t>
            </a:r>
            <a:r>
              <a:rPr lang="en-US" altLang="ja-JP" sz="900" b="0" dirty="0">
                <a:solidFill>
                  <a:srgbClr val="1A1A1A"/>
                </a:solidFill>
                <a:effectLst/>
                <a:latin typeface="Consolas" panose="020B0609020204030204" pitchFamily="49" charset="0"/>
              </a:rPr>
              <a:t>().</a:t>
            </a:r>
            <a:r>
              <a:rPr lang="en-US" altLang="ja-JP" sz="900" b="0" dirty="0">
                <a:solidFill>
                  <a:srgbClr val="C94824"/>
                </a:solidFill>
                <a:effectLst/>
                <a:latin typeface="Consolas" panose="020B0609020204030204" pitchFamily="49" charset="0"/>
              </a:rPr>
              <a:t>required</a:t>
            </a:r>
            <a:r>
              <a:rPr lang="en-US" altLang="ja-JP" sz="900" b="0" dirty="0">
                <a:solidFill>
                  <a:srgbClr val="1A1A1A"/>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a:t>
            </a:r>
            <a:r>
              <a:rPr lang="ja-JP" altLang="en-US" sz="900" b="0" dirty="0">
                <a:solidFill>
                  <a:srgbClr val="428226"/>
                </a:solidFill>
                <a:effectLst/>
                <a:latin typeface="Consolas" panose="020B0609020204030204" pitchFamily="49" charset="0"/>
              </a:rPr>
              <a:t>パスワードを入力してください</a:t>
            </a:r>
            <a:r>
              <a:rPr lang="en-US" altLang="ja-JP" sz="900" b="0" dirty="0">
                <a:solidFill>
                  <a:srgbClr val="42822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p>
          <a:p>
            <a:br>
              <a:rPr lang="en-US" altLang="ja-JP" sz="900" b="0" dirty="0">
                <a:solidFill>
                  <a:srgbClr val="1A1A1A"/>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  const login: </a:t>
            </a:r>
            <a:r>
              <a:rPr lang="en-US" altLang="ja-JP" sz="900" b="0" dirty="0" err="1">
                <a:solidFill>
                  <a:schemeClr val="bg1">
                    <a:lumMod val="65000"/>
                  </a:schemeClr>
                </a:solidFill>
                <a:effectLst/>
                <a:latin typeface="Consolas" panose="020B0609020204030204" pitchFamily="49" charset="0"/>
              </a:rPr>
              <a:t>React.FormEventHandler</a:t>
            </a:r>
            <a:r>
              <a:rPr lang="en-US" altLang="ja-JP" sz="900" b="0" dirty="0">
                <a:solidFill>
                  <a:schemeClr val="bg1">
                    <a:lumMod val="65000"/>
                  </a:schemeClr>
                </a:solidFill>
                <a:effectLst/>
                <a:latin typeface="Consolas" panose="020B0609020204030204" pitchFamily="49" charset="0"/>
              </a:rPr>
              <a:t>&lt;</a:t>
            </a:r>
            <a:r>
              <a:rPr lang="en-US" altLang="ja-JP" sz="900" b="0" dirty="0" err="1">
                <a:solidFill>
                  <a:schemeClr val="bg1">
                    <a:lumMod val="65000"/>
                  </a:schemeClr>
                </a:solidFill>
                <a:effectLst/>
                <a:latin typeface="Consolas" panose="020B0609020204030204" pitchFamily="49" charset="0"/>
              </a:rPr>
              <a:t>HTMLFormElement</a:t>
            </a:r>
            <a:r>
              <a:rPr lang="en-US" altLang="ja-JP" sz="900" b="0" dirty="0">
                <a:solidFill>
                  <a:schemeClr val="bg1">
                    <a:lumMod val="65000"/>
                  </a:schemeClr>
                </a:solidFill>
                <a:effectLst/>
                <a:latin typeface="Consolas" panose="020B0609020204030204" pitchFamily="49" charset="0"/>
              </a:rPr>
              <a:t>&gt; = async (event) =&gt; {</a:t>
            </a:r>
          </a:p>
          <a:p>
            <a:r>
              <a:rPr lang="en-US" altLang="ja-JP" sz="900" b="0" dirty="0">
                <a:solidFill>
                  <a:schemeClr val="bg1">
                    <a:lumMod val="65000"/>
                  </a:schemeClr>
                </a:solidFill>
                <a:effectLst/>
                <a:latin typeface="Consolas" panose="020B0609020204030204" pitchFamily="49" charset="0"/>
              </a:rPr>
              <a:t>    </a:t>
            </a:r>
            <a:r>
              <a:rPr lang="ja-JP" altLang="en-US" sz="900" b="0" dirty="0">
                <a:solidFill>
                  <a:schemeClr val="bg1">
                    <a:lumMod val="65000"/>
                  </a:schemeClr>
                </a:solidFill>
                <a:effectLst/>
                <a:latin typeface="Consolas" panose="020B0609020204030204" pitchFamily="49" charset="0"/>
              </a:rPr>
              <a:t>・・・</a:t>
            </a:r>
            <a:endParaRPr lang="en-US" altLang="ja-JP" sz="900" b="0" dirty="0">
              <a:solidFill>
                <a:schemeClr val="bg1">
                  <a:lumMod val="65000"/>
                </a:schemeClr>
              </a:solidFill>
              <a:effectLst/>
              <a:latin typeface="Consolas" panose="020B0609020204030204" pitchFamily="49" charset="0"/>
            </a:endParaRPr>
          </a:p>
          <a:p>
            <a:r>
              <a:rPr lang="en-US" altLang="ja-JP" sz="900" b="0" dirty="0">
                <a:solidFill>
                  <a:schemeClr val="bg1">
                    <a:lumMod val="65000"/>
                  </a:schemeClr>
                </a:solidFill>
                <a:effectLst/>
                <a:latin typeface="Consolas" panose="020B0609020204030204" pitchFamily="49" charset="0"/>
              </a:rPr>
              <a:t>  };</a:t>
            </a:r>
          </a:p>
          <a:p>
            <a:endParaRPr lang="en-US" altLang="ja-JP" sz="900" b="0" dirty="0">
              <a:solidFill>
                <a:srgbClr val="1A1A1A"/>
              </a:solidFill>
              <a:effectLst/>
              <a:latin typeface="Consolas" panose="020B0609020204030204" pitchFamily="49" charset="0"/>
            </a:endParaRPr>
          </a:p>
        </p:txBody>
      </p:sp>
      <p:sp>
        <p:nvSpPr>
          <p:cNvPr id="11" name="テキスト ボックス 10">
            <a:extLst>
              <a:ext uri="{FF2B5EF4-FFF2-40B4-BE49-F238E27FC236}">
                <a16:creationId xmlns:a16="http://schemas.microsoft.com/office/drawing/2014/main" id="{0D22A9D2-81CA-4270-8170-DA1201463DDE}"/>
              </a:ext>
            </a:extLst>
          </p:cNvPr>
          <p:cNvSpPr txBox="1"/>
          <p:nvPr/>
        </p:nvSpPr>
        <p:spPr>
          <a:xfrm>
            <a:off x="6233806" y="1844715"/>
            <a:ext cx="5958193" cy="4062651"/>
          </a:xfrm>
          <a:prstGeom prst="rect">
            <a:avLst/>
          </a:prstGeom>
          <a:solidFill>
            <a:schemeClr val="accent3">
              <a:lumMod val="20000"/>
              <a:lumOff val="80000"/>
            </a:schemeClr>
          </a:solidFill>
        </p:spPr>
        <p:txBody>
          <a:bodyPr wrap="square" bIns="0" rtlCol="0">
            <a:spAutoFit/>
          </a:bodyPr>
          <a:lstStyle/>
          <a:p>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return</a:t>
            </a:r>
            <a:r>
              <a:rPr lang="en-US" altLang="ja-JP" sz="900" b="0" dirty="0">
                <a:solidFill>
                  <a:srgbClr val="1A1A1A"/>
                </a:solidFill>
                <a:effectLst/>
                <a:latin typeface="Consolas" panose="020B0609020204030204" pitchFamily="49" charset="0"/>
              </a:rPr>
              <a:t> (</a:t>
            </a:r>
          </a:p>
          <a:p>
            <a:r>
              <a:rPr lang="en-US" altLang="ja-JP" sz="900" b="0" dirty="0">
                <a:solidFill>
                  <a:schemeClr val="bg1">
                    <a:lumMod val="65000"/>
                  </a:schemeClr>
                </a:solidFill>
                <a:effectLst/>
                <a:latin typeface="Consolas" panose="020B0609020204030204" pitchFamily="49" charset="0"/>
              </a:rPr>
              <a:t>    &lt;div </a:t>
            </a:r>
            <a:r>
              <a:rPr lang="en-US" altLang="ja-JP" sz="900" b="0" dirty="0" err="1">
                <a:solidFill>
                  <a:schemeClr val="bg1">
                    <a:lumMod val="65000"/>
                  </a:schemeClr>
                </a:solidFill>
                <a:effectLst/>
                <a:latin typeface="Consolas" panose="020B0609020204030204" pitchFamily="49" charset="0"/>
              </a:rPr>
              <a:t>className</a:t>
            </a:r>
            <a:r>
              <a:rPr lang="en-US" altLang="ja-JP" sz="900" b="0" dirty="0">
                <a:solidFill>
                  <a:schemeClr val="bg1">
                    <a:lumMod val="65000"/>
                  </a:schemeClr>
                </a:solidFill>
                <a:effectLst/>
                <a:latin typeface="Consolas" panose="020B0609020204030204" pitchFamily="49" charset="0"/>
              </a:rPr>
              <a:t>="</a:t>
            </a:r>
            <a:r>
              <a:rPr lang="en-US" altLang="ja-JP" sz="900" b="0" dirty="0" err="1">
                <a:solidFill>
                  <a:schemeClr val="bg1">
                    <a:lumMod val="65000"/>
                  </a:schemeClr>
                </a:solidFill>
                <a:effectLst/>
                <a:latin typeface="Consolas" panose="020B0609020204030204" pitchFamily="49" charset="0"/>
              </a:rPr>
              <a:t>Login_content</a:t>
            </a:r>
            <a:r>
              <a:rPr lang="en-US" altLang="ja-JP" sz="900" b="0" dirty="0">
                <a:solidFill>
                  <a:schemeClr val="bg1">
                    <a:lumMod val="65000"/>
                  </a:schemeClr>
                </a:solidFill>
                <a:effectLst/>
                <a:latin typeface="Consolas" panose="020B0609020204030204" pitchFamily="49" charset="0"/>
              </a:rPr>
              <a:t>"&gt;</a:t>
            </a:r>
          </a:p>
          <a:p>
            <a:r>
              <a:rPr lang="en-US" altLang="ja-JP" sz="900" b="0" dirty="0">
                <a:solidFill>
                  <a:schemeClr val="bg1">
                    <a:lumMod val="65000"/>
                  </a:schemeClr>
                </a:solidFill>
                <a:effectLst/>
                <a:latin typeface="Consolas" panose="020B0609020204030204" pitchFamily="49" charset="0"/>
              </a:rPr>
              <a:t>      &lt;div </a:t>
            </a:r>
            <a:r>
              <a:rPr lang="en-US" altLang="ja-JP" sz="900" b="0" dirty="0" err="1">
                <a:solidFill>
                  <a:schemeClr val="bg1">
                    <a:lumMod val="65000"/>
                  </a:schemeClr>
                </a:solidFill>
                <a:effectLst/>
                <a:latin typeface="Consolas" panose="020B0609020204030204" pitchFamily="49" charset="0"/>
              </a:rPr>
              <a:t>className</a:t>
            </a:r>
            <a:r>
              <a:rPr lang="en-US" altLang="ja-JP" sz="900" b="0" dirty="0">
                <a:solidFill>
                  <a:schemeClr val="bg1">
                    <a:lumMod val="65000"/>
                  </a:schemeClr>
                </a:solidFill>
                <a:effectLst/>
                <a:latin typeface="Consolas" panose="020B0609020204030204" pitchFamily="49" charset="0"/>
              </a:rPr>
              <a:t>="</a:t>
            </a:r>
            <a:r>
              <a:rPr lang="en-US" altLang="ja-JP" sz="900" b="0" dirty="0" err="1">
                <a:solidFill>
                  <a:schemeClr val="bg1">
                    <a:lumMod val="65000"/>
                  </a:schemeClr>
                </a:solidFill>
                <a:effectLst/>
                <a:latin typeface="Consolas" panose="020B0609020204030204" pitchFamily="49" charset="0"/>
              </a:rPr>
              <a:t>Login_box</a:t>
            </a:r>
            <a:r>
              <a:rPr lang="en-US" altLang="ja-JP" sz="900" b="0" dirty="0">
                <a:solidFill>
                  <a:schemeClr val="bg1">
                    <a:lumMod val="65000"/>
                  </a:schemeClr>
                </a:solidFill>
                <a:effectLst/>
                <a:latin typeface="Consolas" panose="020B0609020204030204" pitchFamily="49" charset="0"/>
              </a:rPr>
              <a:t>"&gt;</a:t>
            </a:r>
          </a:p>
          <a:p>
            <a:r>
              <a:rPr lang="en-US" altLang="ja-JP" sz="900" b="0" dirty="0">
                <a:solidFill>
                  <a:schemeClr val="bg1">
                    <a:lumMod val="65000"/>
                  </a:schemeClr>
                </a:solidFill>
                <a:effectLst/>
                <a:latin typeface="Consolas" panose="020B0609020204030204" pitchFamily="49" charset="0"/>
              </a:rPr>
              <a:t>        &lt;div </a:t>
            </a:r>
            <a:r>
              <a:rPr lang="en-US" altLang="ja-JP" sz="900" b="0" dirty="0" err="1">
                <a:solidFill>
                  <a:schemeClr val="bg1">
                    <a:lumMod val="65000"/>
                  </a:schemeClr>
                </a:solidFill>
                <a:effectLst/>
                <a:latin typeface="Consolas" panose="020B0609020204030204" pitchFamily="49" charset="0"/>
              </a:rPr>
              <a:t>className</a:t>
            </a:r>
            <a:r>
              <a:rPr lang="en-US" altLang="ja-JP" sz="900" b="0" dirty="0">
                <a:solidFill>
                  <a:schemeClr val="bg1">
                    <a:lumMod val="65000"/>
                  </a:schemeClr>
                </a:solidFill>
                <a:effectLst/>
                <a:latin typeface="Consolas" panose="020B0609020204030204" pitchFamily="49" charset="0"/>
              </a:rPr>
              <a:t>="</a:t>
            </a:r>
            <a:r>
              <a:rPr lang="en-US" altLang="ja-JP" sz="900" b="0" dirty="0" err="1">
                <a:solidFill>
                  <a:schemeClr val="bg1">
                    <a:lumMod val="65000"/>
                  </a:schemeClr>
                </a:solidFill>
                <a:effectLst/>
                <a:latin typeface="Consolas" panose="020B0609020204030204" pitchFamily="49" charset="0"/>
              </a:rPr>
              <a:t>Login_title</a:t>
            </a:r>
            <a:r>
              <a:rPr lang="en-US" altLang="ja-JP" sz="900" b="0" dirty="0">
                <a:solidFill>
                  <a:schemeClr val="bg1">
                    <a:lumMod val="65000"/>
                  </a:schemeClr>
                </a:solidFill>
                <a:effectLst/>
                <a:latin typeface="Consolas" panose="020B0609020204030204" pitchFamily="49" charset="0"/>
              </a:rPr>
              <a:t>"&gt;</a:t>
            </a:r>
          </a:p>
          <a:p>
            <a:r>
              <a:rPr lang="en-US" altLang="ja-JP" sz="900" b="0" dirty="0">
                <a:solidFill>
                  <a:schemeClr val="bg1">
                    <a:lumMod val="65000"/>
                  </a:schemeClr>
                </a:solidFill>
                <a:effectLst/>
                <a:latin typeface="Consolas" panose="020B0609020204030204" pitchFamily="49" charset="0"/>
              </a:rPr>
              <a:t>          &lt;h1&gt;</a:t>
            </a:r>
            <a:r>
              <a:rPr lang="ja-JP" altLang="en-US" sz="900" b="0" dirty="0">
                <a:solidFill>
                  <a:schemeClr val="bg1">
                    <a:lumMod val="65000"/>
                  </a:schemeClr>
                </a:solidFill>
                <a:effectLst/>
                <a:latin typeface="Consolas" panose="020B0609020204030204" pitchFamily="49" charset="0"/>
              </a:rPr>
              <a:t>ログイン</a:t>
            </a:r>
            <a:r>
              <a:rPr lang="en-US" altLang="ja-JP" sz="900" b="0" dirty="0">
                <a:solidFill>
                  <a:schemeClr val="bg1">
                    <a:lumMod val="65000"/>
                  </a:schemeClr>
                </a:solidFill>
                <a:effectLst/>
                <a:latin typeface="Consolas" panose="020B0609020204030204" pitchFamily="49" charset="0"/>
              </a:rPr>
              <a:t>&lt;/h1&gt;</a:t>
            </a:r>
          </a:p>
          <a:p>
            <a:r>
              <a:rPr lang="en-US" altLang="ja-JP" sz="900" b="0" dirty="0">
                <a:solidFill>
                  <a:schemeClr val="bg1">
                    <a:lumMod val="65000"/>
                  </a:schemeClr>
                </a:solidFill>
                <a:effectLst/>
                <a:latin typeface="Consolas" panose="020B0609020204030204" pitchFamily="49" charset="0"/>
              </a:rPr>
              <a:t>          &lt;div </a:t>
            </a:r>
            <a:r>
              <a:rPr lang="en-US" altLang="ja-JP" sz="900" b="0" dirty="0" err="1">
                <a:solidFill>
                  <a:schemeClr val="bg1">
                    <a:lumMod val="65000"/>
                  </a:schemeClr>
                </a:solidFill>
                <a:effectLst/>
                <a:latin typeface="Consolas" panose="020B0609020204030204" pitchFamily="49" charset="0"/>
              </a:rPr>
              <a:t>className</a:t>
            </a:r>
            <a:r>
              <a:rPr lang="en-US" altLang="ja-JP" sz="900" b="0" dirty="0">
                <a:solidFill>
                  <a:schemeClr val="bg1">
                    <a:lumMod val="65000"/>
                  </a:schemeClr>
                </a:solidFill>
                <a:effectLst/>
                <a:latin typeface="Consolas" panose="020B0609020204030204" pitchFamily="49" charset="0"/>
              </a:rPr>
              <a:t>="error"&gt;{</a:t>
            </a:r>
            <a:r>
              <a:rPr lang="en-US" altLang="ja-JP" sz="900" b="0" dirty="0" err="1">
                <a:solidFill>
                  <a:schemeClr val="bg1">
                    <a:lumMod val="65000"/>
                  </a:schemeClr>
                </a:solidFill>
                <a:effectLst/>
                <a:latin typeface="Consolas" panose="020B0609020204030204" pitchFamily="49" charset="0"/>
              </a:rPr>
              <a:t>formError</a:t>
            </a:r>
            <a:r>
              <a:rPr lang="en-US" altLang="ja-JP" sz="900" b="0" dirty="0">
                <a:solidFill>
                  <a:schemeClr val="bg1">
                    <a:lumMod val="65000"/>
                  </a:schemeClr>
                </a:solidFill>
                <a:effectLst/>
                <a:latin typeface="Consolas" panose="020B0609020204030204" pitchFamily="49" charset="0"/>
              </a:rPr>
              <a:t>}&lt;/div&gt;</a:t>
            </a:r>
          </a:p>
          <a:p>
            <a:r>
              <a:rPr lang="en-US" altLang="ja-JP" sz="900" b="0" dirty="0">
                <a:solidFill>
                  <a:schemeClr val="bg1">
                    <a:lumMod val="65000"/>
                  </a:schemeClr>
                </a:solidFill>
                <a:effectLst/>
                <a:latin typeface="Consolas" panose="020B0609020204030204" pitchFamily="49" charset="0"/>
              </a:rPr>
              <a:t>        &lt;/div&gt;</a:t>
            </a:r>
          </a:p>
          <a:p>
            <a:r>
              <a:rPr lang="en-US" altLang="ja-JP" sz="900" b="0" dirty="0">
                <a:solidFill>
                  <a:schemeClr val="bg1">
                    <a:lumMod val="65000"/>
                  </a:schemeClr>
                </a:solidFill>
                <a:effectLst/>
                <a:latin typeface="Consolas" panose="020B0609020204030204" pitchFamily="49" charset="0"/>
              </a:rPr>
              <a:t>        &lt;form </a:t>
            </a:r>
            <a:r>
              <a:rPr lang="en-US" altLang="ja-JP" sz="900" b="0" dirty="0" err="1">
                <a:solidFill>
                  <a:schemeClr val="bg1">
                    <a:lumMod val="65000"/>
                  </a:schemeClr>
                </a:solidFill>
                <a:effectLst/>
                <a:latin typeface="Consolas" panose="020B0609020204030204" pitchFamily="49" charset="0"/>
              </a:rPr>
              <a:t>className</a:t>
            </a:r>
            <a:r>
              <a:rPr lang="en-US" altLang="ja-JP" sz="900" b="0" dirty="0">
                <a:solidFill>
                  <a:schemeClr val="bg1">
                    <a:lumMod val="65000"/>
                  </a:schemeClr>
                </a:solidFill>
                <a:effectLst/>
                <a:latin typeface="Consolas" panose="020B0609020204030204" pitchFamily="49" charset="0"/>
              </a:rPr>
              <a:t>="</a:t>
            </a:r>
            <a:r>
              <a:rPr lang="en-US" altLang="ja-JP" sz="900" b="0" dirty="0" err="1">
                <a:solidFill>
                  <a:schemeClr val="bg1">
                    <a:lumMod val="65000"/>
                  </a:schemeClr>
                </a:solidFill>
                <a:effectLst/>
                <a:latin typeface="Consolas" panose="020B0609020204030204" pitchFamily="49" charset="0"/>
              </a:rPr>
              <a:t>Login_form</a:t>
            </a:r>
            <a:r>
              <a:rPr lang="en-US" altLang="ja-JP" sz="900" b="0" dirty="0">
                <a:solidFill>
                  <a:schemeClr val="bg1">
                    <a:lumMod val="65000"/>
                  </a:schemeClr>
                </a:solidFill>
                <a:effectLst/>
                <a:latin typeface="Consolas" panose="020B0609020204030204" pitchFamily="49" charset="0"/>
              </a:rPr>
              <a:t>"</a:t>
            </a:r>
          </a:p>
          <a:p>
            <a:r>
              <a:rPr lang="en-US" altLang="ja-JP" sz="900" b="0" dirty="0">
                <a:solidFill>
                  <a:srgbClr val="428226"/>
                </a:solidFill>
                <a:effectLst/>
                <a:latin typeface="Consolas" panose="020B0609020204030204" pitchFamily="49" charset="0"/>
              </a:rPr>
              <a:t>          </a:t>
            </a:r>
            <a:r>
              <a:rPr lang="en-US" altLang="ja-JP" sz="900" b="0" dirty="0" err="1">
                <a:solidFill>
                  <a:srgbClr val="B052A1"/>
                </a:solidFill>
                <a:effectLst/>
                <a:latin typeface="Consolas" panose="020B0609020204030204" pitchFamily="49" charset="0"/>
              </a:rPr>
              <a:t>onSubmit</a:t>
            </a:r>
            <a:r>
              <a:rPr lang="en-US" altLang="ja-JP" sz="900" b="0" dirty="0">
                <a:solidFill>
                  <a:srgbClr val="A56416"/>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a:t>
            </a:r>
            <a:r>
              <a:rPr lang="en-US" altLang="ja-JP" sz="900" b="0" dirty="0" err="1">
                <a:solidFill>
                  <a:srgbClr val="C94824"/>
                </a:solidFill>
                <a:effectLst/>
                <a:latin typeface="Consolas" panose="020B0609020204030204" pitchFamily="49" charset="0"/>
              </a:rPr>
              <a:t>handleSubmit</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userName</a:t>
            </a:r>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password</a:t>
            </a:r>
            <a:r>
              <a:rPr lang="en-US" altLang="ja-JP" sz="900" b="0" dirty="0">
                <a:solidFill>
                  <a:srgbClr val="1A1A1A"/>
                </a:solidFill>
                <a:effectLst/>
                <a:latin typeface="Consolas" panose="020B0609020204030204" pitchFamily="49" charset="0"/>
              </a:rPr>
              <a:t> }, </a:t>
            </a:r>
            <a:r>
              <a:rPr lang="en-US" altLang="ja-JP" sz="900" b="0" dirty="0">
                <a:solidFill>
                  <a:srgbClr val="3778B7"/>
                </a:solidFill>
                <a:effectLst/>
                <a:latin typeface="Consolas" panose="020B0609020204030204" pitchFamily="49" charset="0"/>
              </a:rPr>
              <a:t>login</a:t>
            </a:r>
            <a:r>
              <a:rPr lang="en-US" altLang="ja-JP" sz="900" b="0" dirty="0">
                <a:solidFill>
                  <a:srgbClr val="1A1A1A"/>
                </a:solidFill>
                <a:effectLst/>
                <a:latin typeface="Consolas" panose="020B0609020204030204" pitchFamily="49" charset="0"/>
              </a:rPr>
              <a:t>, () </a:t>
            </a:r>
            <a:r>
              <a:rPr lang="en-US" altLang="ja-JP" sz="900" b="0" dirty="0">
                <a:solidFill>
                  <a:srgbClr val="A56416"/>
                </a:solidFill>
                <a:effectLst/>
                <a:latin typeface="Consolas" panose="020B0609020204030204" pitchFamily="49" charset="0"/>
              </a:rPr>
              <a:t>=&gt;</a:t>
            </a:r>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setFormError</a:t>
            </a:r>
            <a:r>
              <a:rPr lang="en-US" altLang="ja-JP" sz="900" b="0" dirty="0">
                <a:solidFill>
                  <a:srgbClr val="1A1A1A"/>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a:t>
            </a:r>
            <a:r>
              <a:rPr lang="en-US" altLang="ja-JP" sz="900" b="0" dirty="0">
                <a:solidFill>
                  <a:schemeClr val="bg1">
                    <a:lumMod val="65000"/>
                  </a:schemeClr>
                </a:solidFill>
                <a:effectLst/>
                <a:latin typeface="Consolas" panose="020B0609020204030204" pitchFamily="49" charset="0"/>
              </a:rPr>
              <a:t>&gt;</a:t>
            </a:r>
          </a:p>
          <a:p>
            <a:r>
              <a:rPr lang="en-US" altLang="ja-JP" sz="900" b="0" dirty="0">
                <a:solidFill>
                  <a:schemeClr val="bg1">
                    <a:lumMod val="65000"/>
                  </a:schemeClr>
                </a:solidFill>
                <a:effectLst/>
                <a:latin typeface="Consolas" panose="020B0609020204030204" pitchFamily="49" charset="0"/>
              </a:rPr>
              <a:t>          &lt;div </a:t>
            </a:r>
            <a:r>
              <a:rPr lang="en-US" altLang="ja-JP" sz="900" b="0" dirty="0" err="1">
                <a:solidFill>
                  <a:schemeClr val="bg1">
                    <a:lumMod val="65000"/>
                  </a:schemeClr>
                </a:solidFill>
                <a:effectLst/>
                <a:latin typeface="Consolas" panose="020B0609020204030204" pitchFamily="49" charset="0"/>
              </a:rPr>
              <a:t>className</a:t>
            </a:r>
            <a:r>
              <a:rPr lang="en-US" altLang="ja-JP" sz="900" b="0" dirty="0">
                <a:solidFill>
                  <a:schemeClr val="bg1">
                    <a:lumMod val="65000"/>
                  </a:schemeClr>
                </a:solidFill>
                <a:effectLst/>
                <a:latin typeface="Consolas" panose="020B0609020204030204" pitchFamily="49" charset="0"/>
              </a:rPr>
              <a:t>="</a:t>
            </a:r>
            <a:r>
              <a:rPr lang="en-US" altLang="ja-JP" sz="900" b="0" dirty="0" err="1">
                <a:solidFill>
                  <a:schemeClr val="bg1">
                    <a:lumMod val="65000"/>
                  </a:schemeClr>
                </a:solidFill>
                <a:effectLst/>
                <a:latin typeface="Consolas" panose="020B0609020204030204" pitchFamily="49" charset="0"/>
              </a:rPr>
              <a:t>Login_item</a:t>
            </a:r>
            <a:r>
              <a:rPr lang="en-US" altLang="ja-JP" sz="900" b="0" dirty="0">
                <a:solidFill>
                  <a:schemeClr val="bg1">
                    <a:lumMod val="65000"/>
                  </a:schemeClr>
                </a:solidFill>
                <a:effectLst/>
                <a:latin typeface="Consolas" panose="020B0609020204030204" pitchFamily="49" charset="0"/>
              </a:rPr>
              <a:t>"&gt;</a:t>
            </a:r>
          </a:p>
          <a:p>
            <a:r>
              <a:rPr lang="en-US" altLang="ja-JP" sz="900" b="0" dirty="0">
                <a:solidFill>
                  <a:schemeClr val="bg1">
                    <a:lumMod val="65000"/>
                  </a:schemeClr>
                </a:solidFill>
                <a:effectLst/>
                <a:latin typeface="Consolas" panose="020B0609020204030204" pitchFamily="49" charset="0"/>
              </a:rPr>
              <a:t>            &lt;div </a:t>
            </a:r>
            <a:r>
              <a:rPr lang="en-US" altLang="ja-JP" sz="900" b="0" dirty="0" err="1">
                <a:solidFill>
                  <a:schemeClr val="bg1">
                    <a:lumMod val="65000"/>
                  </a:schemeClr>
                </a:solidFill>
                <a:effectLst/>
                <a:latin typeface="Consolas" panose="020B0609020204030204" pitchFamily="49" charset="0"/>
              </a:rPr>
              <a:t>className</a:t>
            </a:r>
            <a:r>
              <a:rPr lang="en-US" altLang="ja-JP" sz="900" b="0" dirty="0">
                <a:solidFill>
                  <a:schemeClr val="bg1">
                    <a:lumMod val="65000"/>
                  </a:schemeClr>
                </a:solidFill>
                <a:effectLst/>
                <a:latin typeface="Consolas" panose="020B0609020204030204" pitchFamily="49" charset="0"/>
              </a:rPr>
              <a:t>="</a:t>
            </a:r>
            <a:r>
              <a:rPr lang="en-US" altLang="ja-JP" sz="900" b="0" dirty="0" err="1">
                <a:solidFill>
                  <a:schemeClr val="bg1">
                    <a:lumMod val="65000"/>
                  </a:schemeClr>
                </a:solidFill>
                <a:effectLst/>
                <a:latin typeface="Consolas" panose="020B0609020204030204" pitchFamily="49" charset="0"/>
              </a:rPr>
              <a:t>Login_label</a:t>
            </a:r>
            <a:r>
              <a:rPr lang="en-US" altLang="ja-JP" sz="900" b="0" dirty="0">
                <a:solidFill>
                  <a:schemeClr val="bg1">
                    <a:lumMod val="65000"/>
                  </a:schemeClr>
                </a:solidFill>
                <a:effectLst/>
                <a:latin typeface="Consolas" panose="020B0609020204030204" pitchFamily="49" charset="0"/>
              </a:rPr>
              <a:t>"&gt;</a:t>
            </a:r>
            <a:r>
              <a:rPr lang="ja-JP" altLang="en-US" sz="900" b="0" dirty="0">
                <a:solidFill>
                  <a:schemeClr val="bg1">
                    <a:lumMod val="65000"/>
                  </a:schemeClr>
                </a:solidFill>
                <a:effectLst/>
                <a:latin typeface="Consolas" panose="020B0609020204030204" pitchFamily="49" charset="0"/>
              </a:rPr>
              <a:t>名前</a:t>
            </a:r>
            <a:r>
              <a:rPr lang="en-US" altLang="ja-JP" sz="900" b="0" dirty="0">
                <a:solidFill>
                  <a:schemeClr val="bg1">
                    <a:lumMod val="65000"/>
                  </a:schemeClr>
                </a:solidFill>
                <a:effectLst/>
                <a:latin typeface="Consolas" panose="020B0609020204030204" pitchFamily="49" charset="0"/>
              </a:rPr>
              <a:t>&lt;/div&gt;</a:t>
            </a:r>
          </a:p>
          <a:p>
            <a:r>
              <a:rPr lang="en-US" altLang="ja-JP" sz="900" b="0" dirty="0">
                <a:solidFill>
                  <a:schemeClr val="bg1">
                    <a:lumMod val="65000"/>
                  </a:schemeClr>
                </a:solidFill>
                <a:effectLst/>
                <a:latin typeface="Consolas" panose="020B0609020204030204" pitchFamily="49" charset="0"/>
              </a:rPr>
              <a:t>            &lt;input type="text" {...</a:t>
            </a:r>
            <a:r>
              <a:rPr lang="en-US" altLang="ja-JP" sz="900" b="0" dirty="0" err="1">
                <a:solidFill>
                  <a:schemeClr val="bg1">
                    <a:lumMod val="65000"/>
                  </a:schemeClr>
                </a:solidFill>
                <a:effectLst/>
                <a:latin typeface="Consolas" panose="020B0609020204030204" pitchFamily="49" charset="0"/>
              </a:rPr>
              <a:t>userNameAttributes</a:t>
            </a:r>
            <a:r>
              <a:rPr lang="en-US" altLang="ja-JP" sz="900" b="0" dirty="0">
                <a:solidFill>
                  <a:schemeClr val="bg1">
                    <a:lumMod val="65000"/>
                  </a:schemeClr>
                </a:solidFill>
                <a:effectLst/>
                <a:latin typeface="Consolas" panose="020B0609020204030204" pitchFamily="49" charset="0"/>
              </a:rPr>
              <a:t>} /&gt;</a:t>
            </a:r>
          </a:p>
          <a:p>
            <a:r>
              <a:rPr lang="en-US" altLang="ja-JP" sz="900" b="0" dirty="0">
                <a:solidFill>
                  <a:srgbClr val="428226"/>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&lt;div</a:t>
            </a:r>
            <a:r>
              <a:rPr lang="en-US" altLang="ja-JP" sz="900" b="0" dirty="0">
                <a:solidFill>
                  <a:srgbClr val="428226"/>
                </a:solidFill>
                <a:effectLst/>
                <a:latin typeface="Consolas" panose="020B0609020204030204" pitchFamily="49" charset="0"/>
              </a:rPr>
              <a:t> </a:t>
            </a:r>
            <a:r>
              <a:rPr lang="en-US" altLang="ja-JP" sz="900" b="0" dirty="0" err="1">
                <a:solidFill>
                  <a:srgbClr val="B052A1"/>
                </a:solidFill>
                <a:effectLst/>
                <a:latin typeface="Consolas" panose="020B0609020204030204" pitchFamily="49" charset="0"/>
              </a:rPr>
              <a:t>className</a:t>
            </a:r>
            <a:r>
              <a:rPr lang="en-US" altLang="ja-JP" sz="900" b="0" dirty="0">
                <a:solidFill>
                  <a:srgbClr val="A56416"/>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"error"</a:t>
            </a:r>
            <a:r>
              <a:rPr lang="en-US" altLang="ja-JP" sz="900" b="0" dirty="0">
                <a:solidFill>
                  <a:srgbClr val="3778B7"/>
                </a:solidFill>
                <a:effectLst/>
                <a:latin typeface="Consolas" panose="020B0609020204030204" pitchFamily="49" charset="0"/>
              </a:rPr>
              <a:t>&gt;</a:t>
            </a:r>
            <a:r>
              <a:rPr lang="en-US" altLang="ja-JP" sz="900" b="0" dirty="0">
                <a:solidFill>
                  <a:srgbClr val="428226"/>
                </a:solidFill>
                <a:effectLst/>
                <a:latin typeface="Consolas" panose="020B0609020204030204" pitchFamily="49" charset="0"/>
              </a:rPr>
              <a:t>{</a:t>
            </a:r>
            <a:r>
              <a:rPr lang="en-US" altLang="ja-JP" sz="900" b="0" dirty="0" err="1">
                <a:solidFill>
                  <a:srgbClr val="A56416"/>
                </a:solidFill>
                <a:effectLst/>
                <a:latin typeface="Consolas" panose="020B0609020204030204" pitchFamily="49" charset="0"/>
              </a:rPr>
              <a:t>error</a:t>
            </a:r>
            <a:r>
              <a:rPr lang="en-US" altLang="ja-JP" sz="900" b="0" dirty="0" err="1">
                <a:solidFill>
                  <a:srgbClr val="1A1A1A"/>
                </a:solidFill>
                <a:effectLst/>
                <a:latin typeface="Consolas" panose="020B0609020204030204" pitchFamily="49" charset="0"/>
              </a:rPr>
              <a:t>.</a:t>
            </a:r>
            <a:r>
              <a:rPr lang="en-US" altLang="ja-JP" sz="900" b="0" dirty="0" err="1">
                <a:solidFill>
                  <a:srgbClr val="3778B7"/>
                </a:solidFill>
                <a:effectLst/>
                <a:latin typeface="Consolas" panose="020B0609020204030204" pitchFamily="49" charset="0"/>
              </a:rPr>
              <a:t>userName</a:t>
            </a:r>
            <a:r>
              <a:rPr lang="en-US" altLang="ja-JP" sz="900" b="0" dirty="0">
                <a:solidFill>
                  <a:srgbClr val="428226"/>
                </a:solidFill>
                <a:effectLst/>
                <a:latin typeface="Consolas" panose="020B0609020204030204" pitchFamily="49" charset="0"/>
              </a:rPr>
              <a:t>}</a:t>
            </a:r>
            <a:r>
              <a:rPr lang="en-US" altLang="ja-JP" sz="900" b="0" dirty="0">
                <a:solidFill>
                  <a:srgbClr val="3778B7"/>
                </a:solidFill>
                <a:effectLst/>
                <a:latin typeface="Consolas" panose="020B0609020204030204" pitchFamily="49" charset="0"/>
              </a:rPr>
              <a:t>&lt;/div&gt;</a:t>
            </a:r>
            <a:endParaRPr lang="en-US" altLang="ja-JP" sz="900" b="0" dirty="0">
              <a:solidFill>
                <a:srgbClr val="1A1A1A"/>
              </a:solidFill>
              <a:effectLst/>
              <a:latin typeface="Consolas" panose="020B0609020204030204" pitchFamily="49" charset="0"/>
            </a:endParaRPr>
          </a:p>
          <a:p>
            <a:r>
              <a:rPr lang="en-US" altLang="ja-JP" sz="900" b="0" dirty="0">
                <a:solidFill>
                  <a:schemeClr val="bg1">
                    <a:lumMod val="65000"/>
                  </a:schemeClr>
                </a:solidFill>
                <a:effectLst/>
                <a:latin typeface="Consolas" panose="020B0609020204030204" pitchFamily="49" charset="0"/>
              </a:rPr>
              <a:t>          &lt;/div&gt;</a:t>
            </a:r>
          </a:p>
          <a:p>
            <a:r>
              <a:rPr lang="en-US" altLang="ja-JP" sz="900" b="0" dirty="0">
                <a:solidFill>
                  <a:schemeClr val="bg1">
                    <a:lumMod val="65000"/>
                  </a:schemeClr>
                </a:solidFill>
                <a:effectLst/>
                <a:latin typeface="Consolas" panose="020B0609020204030204" pitchFamily="49" charset="0"/>
              </a:rPr>
              <a:t>          &lt;div </a:t>
            </a:r>
            <a:r>
              <a:rPr lang="en-US" altLang="ja-JP" sz="900" b="0" dirty="0" err="1">
                <a:solidFill>
                  <a:schemeClr val="bg1">
                    <a:lumMod val="65000"/>
                  </a:schemeClr>
                </a:solidFill>
                <a:effectLst/>
                <a:latin typeface="Consolas" panose="020B0609020204030204" pitchFamily="49" charset="0"/>
              </a:rPr>
              <a:t>className</a:t>
            </a:r>
            <a:r>
              <a:rPr lang="en-US" altLang="ja-JP" sz="900" b="0" dirty="0">
                <a:solidFill>
                  <a:schemeClr val="bg1">
                    <a:lumMod val="65000"/>
                  </a:schemeClr>
                </a:solidFill>
                <a:effectLst/>
                <a:latin typeface="Consolas" panose="020B0609020204030204" pitchFamily="49" charset="0"/>
              </a:rPr>
              <a:t>="</a:t>
            </a:r>
            <a:r>
              <a:rPr lang="en-US" altLang="ja-JP" sz="900" b="0" dirty="0" err="1">
                <a:solidFill>
                  <a:schemeClr val="bg1">
                    <a:lumMod val="65000"/>
                  </a:schemeClr>
                </a:solidFill>
                <a:effectLst/>
                <a:latin typeface="Consolas" panose="020B0609020204030204" pitchFamily="49" charset="0"/>
              </a:rPr>
              <a:t>Login_item</a:t>
            </a:r>
            <a:r>
              <a:rPr lang="en-US" altLang="ja-JP" sz="900" b="0" dirty="0">
                <a:solidFill>
                  <a:schemeClr val="bg1">
                    <a:lumMod val="65000"/>
                  </a:schemeClr>
                </a:solidFill>
                <a:effectLst/>
                <a:latin typeface="Consolas" panose="020B0609020204030204" pitchFamily="49" charset="0"/>
              </a:rPr>
              <a:t>"&gt;</a:t>
            </a:r>
          </a:p>
          <a:p>
            <a:r>
              <a:rPr lang="en-US" altLang="ja-JP" sz="900" b="0" dirty="0">
                <a:solidFill>
                  <a:schemeClr val="bg1">
                    <a:lumMod val="65000"/>
                  </a:schemeClr>
                </a:solidFill>
                <a:effectLst/>
                <a:latin typeface="Consolas" panose="020B0609020204030204" pitchFamily="49" charset="0"/>
              </a:rPr>
              <a:t>            &lt;div </a:t>
            </a:r>
            <a:r>
              <a:rPr lang="en-US" altLang="ja-JP" sz="900" b="0" dirty="0" err="1">
                <a:solidFill>
                  <a:schemeClr val="bg1">
                    <a:lumMod val="65000"/>
                  </a:schemeClr>
                </a:solidFill>
                <a:effectLst/>
                <a:latin typeface="Consolas" panose="020B0609020204030204" pitchFamily="49" charset="0"/>
              </a:rPr>
              <a:t>className</a:t>
            </a:r>
            <a:r>
              <a:rPr lang="en-US" altLang="ja-JP" sz="900" b="0" dirty="0">
                <a:solidFill>
                  <a:schemeClr val="bg1">
                    <a:lumMod val="65000"/>
                  </a:schemeClr>
                </a:solidFill>
                <a:effectLst/>
                <a:latin typeface="Consolas" panose="020B0609020204030204" pitchFamily="49" charset="0"/>
              </a:rPr>
              <a:t>="</a:t>
            </a:r>
            <a:r>
              <a:rPr lang="en-US" altLang="ja-JP" sz="900" b="0" dirty="0" err="1">
                <a:solidFill>
                  <a:schemeClr val="bg1">
                    <a:lumMod val="65000"/>
                  </a:schemeClr>
                </a:solidFill>
                <a:effectLst/>
                <a:latin typeface="Consolas" panose="020B0609020204030204" pitchFamily="49" charset="0"/>
              </a:rPr>
              <a:t>Login_label</a:t>
            </a:r>
            <a:r>
              <a:rPr lang="en-US" altLang="ja-JP" sz="900" b="0" dirty="0">
                <a:solidFill>
                  <a:schemeClr val="bg1">
                    <a:lumMod val="65000"/>
                  </a:schemeClr>
                </a:solidFill>
                <a:effectLst/>
                <a:latin typeface="Consolas" panose="020B0609020204030204" pitchFamily="49" charset="0"/>
              </a:rPr>
              <a:t>"&gt;</a:t>
            </a:r>
            <a:r>
              <a:rPr lang="ja-JP" altLang="en-US" sz="900" b="0" dirty="0">
                <a:solidFill>
                  <a:schemeClr val="bg1">
                    <a:lumMod val="65000"/>
                  </a:schemeClr>
                </a:solidFill>
                <a:effectLst/>
                <a:latin typeface="Consolas" panose="020B0609020204030204" pitchFamily="49" charset="0"/>
              </a:rPr>
              <a:t>パスワード</a:t>
            </a:r>
            <a:r>
              <a:rPr lang="en-US" altLang="ja-JP" sz="900" b="0" dirty="0">
                <a:solidFill>
                  <a:schemeClr val="bg1">
                    <a:lumMod val="65000"/>
                  </a:schemeClr>
                </a:solidFill>
                <a:effectLst/>
                <a:latin typeface="Consolas" panose="020B0609020204030204" pitchFamily="49" charset="0"/>
              </a:rPr>
              <a:t>&lt;/div&gt;</a:t>
            </a:r>
          </a:p>
          <a:p>
            <a:r>
              <a:rPr lang="en-US" altLang="ja-JP" sz="900" b="0" dirty="0">
                <a:solidFill>
                  <a:schemeClr val="bg1">
                    <a:lumMod val="65000"/>
                  </a:schemeClr>
                </a:solidFill>
                <a:effectLst/>
                <a:latin typeface="Consolas" panose="020B0609020204030204" pitchFamily="49" charset="0"/>
              </a:rPr>
              <a:t>            &lt;input type="password" {...</a:t>
            </a:r>
            <a:r>
              <a:rPr lang="en-US" altLang="ja-JP" sz="900" b="0" dirty="0" err="1">
                <a:solidFill>
                  <a:schemeClr val="bg1">
                    <a:lumMod val="65000"/>
                  </a:schemeClr>
                </a:solidFill>
                <a:effectLst/>
                <a:latin typeface="Consolas" panose="020B0609020204030204" pitchFamily="49" charset="0"/>
              </a:rPr>
              <a:t>passwordAttributes</a:t>
            </a:r>
            <a:r>
              <a:rPr lang="en-US" altLang="ja-JP" sz="900" b="0" dirty="0">
                <a:solidFill>
                  <a:schemeClr val="bg1">
                    <a:lumMod val="65000"/>
                  </a:schemeClr>
                </a:solidFill>
                <a:effectLst/>
                <a:latin typeface="Consolas" panose="020B0609020204030204" pitchFamily="49" charset="0"/>
              </a:rPr>
              <a:t>} /&gt;</a:t>
            </a:r>
          </a:p>
          <a:p>
            <a:r>
              <a:rPr lang="en-US" altLang="ja-JP" sz="900" b="0" dirty="0">
                <a:solidFill>
                  <a:srgbClr val="428226"/>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&lt;div</a:t>
            </a:r>
            <a:r>
              <a:rPr lang="en-US" altLang="ja-JP" sz="900" b="0" dirty="0">
                <a:solidFill>
                  <a:srgbClr val="428226"/>
                </a:solidFill>
                <a:effectLst/>
                <a:latin typeface="Consolas" panose="020B0609020204030204" pitchFamily="49" charset="0"/>
              </a:rPr>
              <a:t> </a:t>
            </a:r>
            <a:r>
              <a:rPr lang="en-US" altLang="ja-JP" sz="900" b="0" dirty="0" err="1">
                <a:solidFill>
                  <a:srgbClr val="B052A1"/>
                </a:solidFill>
                <a:effectLst/>
                <a:latin typeface="Consolas" panose="020B0609020204030204" pitchFamily="49" charset="0"/>
              </a:rPr>
              <a:t>className</a:t>
            </a:r>
            <a:r>
              <a:rPr lang="en-US" altLang="ja-JP" sz="900" b="0" dirty="0">
                <a:solidFill>
                  <a:srgbClr val="A56416"/>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"error"</a:t>
            </a:r>
            <a:r>
              <a:rPr lang="en-US" altLang="ja-JP" sz="900" b="0" dirty="0">
                <a:solidFill>
                  <a:srgbClr val="3778B7"/>
                </a:solidFill>
                <a:effectLst/>
                <a:latin typeface="Consolas" panose="020B0609020204030204" pitchFamily="49" charset="0"/>
              </a:rPr>
              <a:t>&gt;</a:t>
            </a:r>
            <a:r>
              <a:rPr lang="en-US" altLang="ja-JP" sz="900" b="0" dirty="0">
                <a:solidFill>
                  <a:srgbClr val="428226"/>
                </a:solidFill>
                <a:effectLst/>
                <a:latin typeface="Consolas" panose="020B0609020204030204" pitchFamily="49" charset="0"/>
              </a:rPr>
              <a:t>{</a:t>
            </a:r>
            <a:r>
              <a:rPr lang="en-US" altLang="ja-JP" sz="900" b="0" dirty="0" err="1">
                <a:solidFill>
                  <a:srgbClr val="A56416"/>
                </a:solidFill>
                <a:effectLst/>
                <a:latin typeface="Consolas" panose="020B0609020204030204" pitchFamily="49" charset="0"/>
              </a:rPr>
              <a:t>error</a:t>
            </a:r>
            <a:r>
              <a:rPr lang="en-US" altLang="ja-JP" sz="900" b="0" dirty="0" err="1">
                <a:solidFill>
                  <a:srgbClr val="1A1A1A"/>
                </a:solidFill>
                <a:effectLst/>
                <a:latin typeface="Consolas" panose="020B0609020204030204" pitchFamily="49" charset="0"/>
              </a:rPr>
              <a:t>.</a:t>
            </a:r>
            <a:r>
              <a:rPr lang="en-US" altLang="ja-JP" sz="900" b="0" dirty="0" err="1">
                <a:solidFill>
                  <a:srgbClr val="3778B7"/>
                </a:solidFill>
                <a:effectLst/>
                <a:latin typeface="Consolas" panose="020B0609020204030204" pitchFamily="49" charset="0"/>
              </a:rPr>
              <a:t>password</a:t>
            </a:r>
            <a:r>
              <a:rPr lang="en-US" altLang="ja-JP" sz="900" b="0" dirty="0">
                <a:solidFill>
                  <a:srgbClr val="428226"/>
                </a:solidFill>
                <a:effectLst/>
                <a:latin typeface="Consolas" panose="020B0609020204030204" pitchFamily="49" charset="0"/>
              </a:rPr>
              <a:t>}</a:t>
            </a:r>
            <a:r>
              <a:rPr lang="en-US" altLang="ja-JP" sz="900" b="0" dirty="0">
                <a:solidFill>
                  <a:srgbClr val="3778B7"/>
                </a:solidFill>
                <a:effectLst/>
                <a:latin typeface="Consolas" panose="020B0609020204030204" pitchFamily="49" charset="0"/>
              </a:rPr>
              <a:t>&lt;/div&gt;</a:t>
            </a:r>
            <a:endParaRPr lang="en-US" altLang="ja-JP" sz="900" b="0" dirty="0">
              <a:solidFill>
                <a:srgbClr val="1A1A1A"/>
              </a:solidFill>
              <a:effectLst/>
              <a:latin typeface="Consolas" panose="020B0609020204030204" pitchFamily="49" charset="0"/>
            </a:endParaRPr>
          </a:p>
          <a:p>
            <a:r>
              <a:rPr lang="en-US" altLang="ja-JP" sz="900" b="0" dirty="0">
                <a:solidFill>
                  <a:schemeClr val="bg1">
                    <a:lumMod val="65000"/>
                  </a:schemeClr>
                </a:solidFill>
                <a:effectLst/>
                <a:latin typeface="Consolas" panose="020B0609020204030204" pitchFamily="49" charset="0"/>
              </a:rPr>
              <a:t>          &lt;/div&gt;</a:t>
            </a:r>
          </a:p>
          <a:p>
            <a:r>
              <a:rPr lang="en-US" altLang="ja-JP" sz="900" b="0" dirty="0">
                <a:solidFill>
                  <a:schemeClr val="bg1">
                    <a:lumMod val="65000"/>
                  </a:schemeClr>
                </a:solidFill>
                <a:effectLst/>
                <a:latin typeface="Consolas" panose="020B0609020204030204" pitchFamily="49" charset="0"/>
              </a:rPr>
              <a:t>          &lt;div </a:t>
            </a:r>
            <a:r>
              <a:rPr lang="en-US" altLang="ja-JP" sz="900" b="0" dirty="0" err="1">
                <a:solidFill>
                  <a:schemeClr val="bg1">
                    <a:lumMod val="65000"/>
                  </a:schemeClr>
                </a:solidFill>
                <a:effectLst/>
                <a:latin typeface="Consolas" panose="020B0609020204030204" pitchFamily="49" charset="0"/>
              </a:rPr>
              <a:t>className</a:t>
            </a:r>
            <a:r>
              <a:rPr lang="en-US" altLang="ja-JP" sz="900" b="0" dirty="0">
                <a:solidFill>
                  <a:schemeClr val="bg1">
                    <a:lumMod val="65000"/>
                  </a:schemeClr>
                </a:solidFill>
                <a:effectLst/>
                <a:latin typeface="Consolas" panose="020B0609020204030204" pitchFamily="49" charset="0"/>
              </a:rPr>
              <a:t>="</a:t>
            </a:r>
            <a:r>
              <a:rPr lang="en-US" altLang="ja-JP" sz="900" b="0" dirty="0" err="1">
                <a:solidFill>
                  <a:schemeClr val="bg1">
                    <a:lumMod val="65000"/>
                  </a:schemeClr>
                </a:solidFill>
                <a:effectLst/>
                <a:latin typeface="Consolas" panose="020B0609020204030204" pitchFamily="49" charset="0"/>
              </a:rPr>
              <a:t>Login_buttonGruop</a:t>
            </a:r>
            <a:r>
              <a:rPr lang="en-US" altLang="ja-JP" sz="900" b="0" dirty="0">
                <a:solidFill>
                  <a:schemeClr val="bg1">
                    <a:lumMod val="65000"/>
                  </a:schemeClr>
                </a:solidFill>
                <a:effectLst/>
                <a:latin typeface="Consolas" panose="020B0609020204030204" pitchFamily="49" charset="0"/>
              </a:rPr>
              <a:t>"&gt;</a:t>
            </a:r>
          </a:p>
          <a:p>
            <a:r>
              <a:rPr lang="en-US" altLang="ja-JP" sz="900" b="0" dirty="0">
                <a:solidFill>
                  <a:schemeClr val="bg1">
                    <a:lumMod val="65000"/>
                  </a:schemeClr>
                </a:solidFill>
                <a:effectLst/>
                <a:latin typeface="Consolas" panose="020B0609020204030204" pitchFamily="49" charset="0"/>
              </a:rPr>
              <a:t>            &lt;button </a:t>
            </a:r>
            <a:r>
              <a:rPr lang="en-US" altLang="ja-JP" sz="900" b="0" dirty="0" err="1">
                <a:solidFill>
                  <a:schemeClr val="bg1">
                    <a:lumMod val="65000"/>
                  </a:schemeClr>
                </a:solidFill>
                <a:effectLst/>
                <a:latin typeface="Consolas" panose="020B0609020204030204" pitchFamily="49" charset="0"/>
              </a:rPr>
              <a:t>className</a:t>
            </a:r>
            <a:r>
              <a:rPr lang="en-US" altLang="ja-JP" sz="900" b="0" dirty="0">
                <a:solidFill>
                  <a:schemeClr val="bg1">
                    <a:lumMod val="65000"/>
                  </a:schemeClr>
                </a:solidFill>
                <a:effectLst/>
                <a:latin typeface="Consolas" panose="020B0609020204030204" pitchFamily="49" charset="0"/>
              </a:rPr>
              <a:t>="</a:t>
            </a:r>
            <a:r>
              <a:rPr lang="en-US" altLang="ja-JP" sz="900" b="0" dirty="0" err="1">
                <a:solidFill>
                  <a:schemeClr val="bg1">
                    <a:lumMod val="65000"/>
                  </a:schemeClr>
                </a:solidFill>
                <a:effectLst/>
                <a:latin typeface="Consolas" panose="020B0609020204030204" pitchFamily="49" charset="0"/>
              </a:rPr>
              <a:t>Login_button</a:t>
            </a:r>
            <a:r>
              <a:rPr lang="en-US" altLang="ja-JP" sz="900" b="0" dirty="0">
                <a:solidFill>
                  <a:schemeClr val="bg1">
                    <a:lumMod val="65000"/>
                  </a:schemeClr>
                </a:solidFill>
                <a:effectLst/>
                <a:latin typeface="Consolas" panose="020B0609020204030204" pitchFamily="49" charset="0"/>
              </a:rPr>
              <a:t>"&gt;</a:t>
            </a:r>
            <a:r>
              <a:rPr lang="ja-JP" altLang="en-US" sz="900" b="0" dirty="0">
                <a:solidFill>
                  <a:schemeClr val="bg1">
                    <a:lumMod val="65000"/>
                  </a:schemeClr>
                </a:solidFill>
                <a:effectLst/>
                <a:latin typeface="Consolas" panose="020B0609020204030204" pitchFamily="49" charset="0"/>
              </a:rPr>
              <a:t>ログインする</a:t>
            </a:r>
            <a:r>
              <a:rPr lang="en-US" altLang="ja-JP" sz="900" b="0" dirty="0">
                <a:solidFill>
                  <a:schemeClr val="bg1">
                    <a:lumMod val="65000"/>
                  </a:schemeClr>
                </a:solidFill>
                <a:effectLst/>
                <a:latin typeface="Consolas" panose="020B0609020204030204" pitchFamily="49" charset="0"/>
              </a:rPr>
              <a:t>&lt;/button&gt;</a:t>
            </a:r>
          </a:p>
          <a:p>
            <a:r>
              <a:rPr lang="en-US" altLang="ja-JP" sz="900" b="0" dirty="0">
                <a:solidFill>
                  <a:schemeClr val="bg1">
                    <a:lumMod val="65000"/>
                  </a:schemeClr>
                </a:solidFill>
                <a:effectLst/>
                <a:latin typeface="Consolas" panose="020B0609020204030204" pitchFamily="49" charset="0"/>
              </a:rPr>
              <a:t>          &lt;/div&gt;</a:t>
            </a:r>
          </a:p>
          <a:p>
            <a:r>
              <a:rPr lang="en-US" altLang="ja-JP" sz="900" b="0" dirty="0">
                <a:solidFill>
                  <a:schemeClr val="bg1">
                    <a:lumMod val="65000"/>
                  </a:schemeClr>
                </a:solidFill>
                <a:effectLst/>
                <a:latin typeface="Consolas" panose="020B0609020204030204" pitchFamily="49" charset="0"/>
              </a:rPr>
              <a:t>        &lt;/form&gt;</a:t>
            </a:r>
          </a:p>
          <a:p>
            <a:r>
              <a:rPr lang="en-US" altLang="ja-JP" sz="900" b="0" dirty="0">
                <a:solidFill>
                  <a:schemeClr val="bg1">
                    <a:lumMod val="65000"/>
                  </a:schemeClr>
                </a:solidFill>
                <a:effectLst/>
                <a:latin typeface="Consolas" panose="020B0609020204030204" pitchFamily="49" charset="0"/>
              </a:rPr>
              <a:t>      &lt;/div&gt;</a:t>
            </a:r>
          </a:p>
          <a:p>
            <a:r>
              <a:rPr lang="en-US" altLang="ja-JP" sz="900" b="0" dirty="0">
                <a:solidFill>
                  <a:schemeClr val="bg1">
                    <a:lumMod val="65000"/>
                  </a:schemeClr>
                </a:solidFill>
                <a:effectLst/>
                <a:latin typeface="Consolas" panose="020B0609020204030204" pitchFamily="49" charset="0"/>
              </a:rPr>
              <a:t>    &lt;/div&gt;</a:t>
            </a:r>
          </a:p>
          <a:p>
            <a:r>
              <a:rPr lang="en-US" altLang="ja-JP" sz="900" b="0" dirty="0">
                <a:solidFill>
                  <a:schemeClr val="bg1">
                    <a:lumMod val="65000"/>
                  </a:schemeClr>
                </a:solidFill>
                <a:effectLst/>
                <a:latin typeface="Consolas" panose="020B0609020204030204" pitchFamily="49" charset="0"/>
              </a:rPr>
              <a:t>  );</a:t>
            </a:r>
          </a:p>
          <a:p>
            <a:r>
              <a:rPr lang="en-US" altLang="ja-JP" sz="900" b="0" dirty="0">
                <a:solidFill>
                  <a:schemeClr val="bg1">
                    <a:lumMod val="65000"/>
                  </a:schemeClr>
                </a:solidFill>
                <a:effectLst/>
                <a:latin typeface="Consolas" panose="020B0609020204030204" pitchFamily="49" charset="0"/>
              </a:rPr>
              <a:t>};</a:t>
            </a:r>
          </a:p>
          <a:p>
            <a:br>
              <a:rPr lang="en-US" altLang="ja-JP" sz="900" b="0" dirty="0">
                <a:solidFill>
                  <a:srgbClr val="1A1A1A"/>
                </a:solidFill>
                <a:effectLst/>
                <a:latin typeface="Consolas" panose="020B0609020204030204" pitchFamily="49" charset="0"/>
              </a:rPr>
            </a:br>
            <a:endParaRPr lang="en-US" altLang="ja-JP" sz="900" b="0" dirty="0">
              <a:solidFill>
                <a:srgbClr val="1A1A1A"/>
              </a:solidFill>
              <a:effectLst/>
              <a:latin typeface="Consolas" panose="020B0609020204030204" pitchFamily="49" charset="0"/>
            </a:endParaRPr>
          </a:p>
        </p:txBody>
      </p:sp>
      <p:sp>
        <p:nvSpPr>
          <p:cNvPr id="13" name="テキスト ボックス 12">
            <a:extLst>
              <a:ext uri="{FF2B5EF4-FFF2-40B4-BE49-F238E27FC236}">
                <a16:creationId xmlns:a16="http://schemas.microsoft.com/office/drawing/2014/main" id="{D42EFA35-0A3C-4B25-BDE3-7338B1829E37}"/>
              </a:ext>
            </a:extLst>
          </p:cNvPr>
          <p:cNvSpPr txBox="1"/>
          <p:nvPr/>
        </p:nvSpPr>
        <p:spPr>
          <a:xfrm>
            <a:off x="844890" y="5725425"/>
            <a:ext cx="4631989" cy="363882"/>
          </a:xfrm>
          <a:prstGeom prst="rect">
            <a:avLst/>
          </a:prstGeom>
          <a:solidFill>
            <a:schemeClr val="accent4"/>
          </a:solidFill>
        </p:spPr>
        <p:txBody>
          <a:bodyPr wrap="square" rtlCol="0">
            <a:spAutoFit/>
          </a:bodyPr>
          <a:lstStyle/>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独自に作成した</a:t>
            </a:r>
            <a:r>
              <a:rPr kumimoji="1" lang="en-US" altLang="ja-JP" sz="1600" dirty="0">
                <a:solidFill>
                  <a:schemeClr val="bg1"/>
                </a:solidFill>
                <a:latin typeface="Meiryo UI" panose="020B0604030504040204" pitchFamily="50" charset="-128"/>
                <a:ea typeface="Meiryo UI" panose="020B0604030504040204" pitchFamily="50" charset="-128"/>
              </a:rPr>
              <a:t>validation</a:t>
            </a:r>
            <a:r>
              <a:rPr kumimoji="1" lang="ja-JP" altLang="en-US" sz="1600" dirty="0">
                <a:solidFill>
                  <a:schemeClr val="bg1"/>
                </a:solidFill>
                <a:latin typeface="Meiryo UI" panose="020B0604030504040204" pitchFamily="50" charset="-128"/>
                <a:ea typeface="Meiryo UI" panose="020B0604030504040204" pitchFamily="50" charset="-128"/>
              </a:rPr>
              <a:t>フックを使って実装します。</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0538006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1384995"/>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ログイン（バリデーション）</a:t>
            </a:r>
            <a:endParaRPr kumimoji="1" lang="en-US" altLang="ja-JP" sz="2800" b="1" dirty="0">
              <a:latin typeface="Meiryo UI" panose="020B0604030504040204" pitchFamily="50" charset="-128"/>
              <a:ea typeface="Meiryo UI" panose="020B0604030504040204" pitchFamily="50" charset="-128"/>
            </a:endParaRPr>
          </a:p>
          <a:p>
            <a:endParaRPr kumimoji="1" lang="en-US" altLang="ja-JP" sz="2800" b="1" dirty="0">
              <a:latin typeface="Meiryo UI" panose="020B0604030504040204" pitchFamily="50" charset="-128"/>
              <a:ea typeface="Meiryo UI" panose="020B0604030504040204" pitchFamily="50" charset="-128"/>
            </a:endParaRPr>
          </a:p>
          <a:p>
            <a:r>
              <a:rPr kumimoji="1" lang="en-US" altLang="ja-JP" sz="2800" b="1" dirty="0">
                <a:latin typeface="Meiryo UI" panose="020B0604030504040204" pitchFamily="50" charset="-128"/>
                <a:ea typeface="Meiryo UI" panose="020B0604030504040204" pitchFamily="50" charset="-128"/>
              </a:rPr>
              <a:t>App.css</a:t>
            </a:r>
            <a:endParaRPr kumimoji="1" lang="ja-JP" altLang="en-US" sz="2800" b="1" dirty="0">
              <a:latin typeface="Meiryo UI" panose="020B0604030504040204" pitchFamily="50" charset="-128"/>
              <a:ea typeface="Meiryo UI" panose="020B0604030504040204" pitchFamily="50" charset="-128"/>
            </a:endParaRPr>
          </a:p>
        </p:txBody>
      </p:sp>
      <p:sp>
        <p:nvSpPr>
          <p:cNvPr id="2" name="スライド番号プレースホルダー 1">
            <a:extLst>
              <a:ext uri="{FF2B5EF4-FFF2-40B4-BE49-F238E27FC236}">
                <a16:creationId xmlns:a16="http://schemas.microsoft.com/office/drawing/2014/main" id="{48AC633E-0C87-47B7-8E75-4919A4026B61}"/>
              </a:ext>
            </a:extLst>
          </p:cNvPr>
          <p:cNvSpPr>
            <a:spLocks noGrp="1"/>
          </p:cNvSpPr>
          <p:nvPr>
            <p:ph type="sldNum" sz="quarter" idx="12"/>
          </p:nvPr>
        </p:nvSpPr>
        <p:spPr/>
        <p:txBody>
          <a:bodyPr/>
          <a:lstStyle/>
          <a:p>
            <a:fld id="{A783C381-2822-4F05-8A88-66F73725CF2D}" type="slidenum">
              <a:rPr kumimoji="1" lang="ja-JP" altLang="en-US" smtClean="0"/>
              <a:t>85</a:t>
            </a:fld>
            <a:endParaRPr kumimoji="1" lang="ja-JP" altLang="en-US"/>
          </a:p>
        </p:txBody>
      </p:sp>
      <p:sp>
        <p:nvSpPr>
          <p:cNvPr id="5" name="テキスト ボックス 4">
            <a:extLst>
              <a:ext uri="{FF2B5EF4-FFF2-40B4-BE49-F238E27FC236}">
                <a16:creationId xmlns:a16="http://schemas.microsoft.com/office/drawing/2014/main" id="{A08ADE88-8A26-44C2-BCC3-E75D94A37DB1}"/>
              </a:ext>
            </a:extLst>
          </p:cNvPr>
          <p:cNvSpPr txBox="1"/>
          <p:nvPr/>
        </p:nvSpPr>
        <p:spPr>
          <a:xfrm>
            <a:off x="544746" y="1844715"/>
            <a:ext cx="1454175" cy="1015663"/>
          </a:xfrm>
          <a:prstGeom prst="rect">
            <a:avLst/>
          </a:prstGeom>
          <a:solidFill>
            <a:schemeClr val="accent3">
              <a:lumMod val="20000"/>
              <a:lumOff val="80000"/>
            </a:schemeClr>
          </a:solidFill>
        </p:spPr>
        <p:txBody>
          <a:bodyPr wrap="square" bIns="0" rtlCol="0">
            <a:spAutoFit/>
          </a:bodyPr>
          <a:lstStyle/>
          <a:p>
            <a:r>
              <a:rPr lang="es-ES" altLang="ja-JP" sz="900" b="0" dirty="0">
                <a:solidFill>
                  <a:schemeClr val="bg1">
                    <a:lumMod val="65000"/>
                  </a:schemeClr>
                </a:solidFill>
                <a:effectLst/>
                <a:latin typeface="Consolas" panose="020B0609020204030204" pitchFamily="49" charset="0"/>
              </a:rPr>
              <a:t>body {</a:t>
            </a:r>
          </a:p>
          <a:p>
            <a:r>
              <a:rPr lang="es-ES" altLang="ja-JP" sz="900" b="0" dirty="0">
                <a:solidFill>
                  <a:schemeClr val="bg1">
                    <a:lumMod val="65000"/>
                  </a:schemeClr>
                </a:solidFill>
                <a:effectLst/>
                <a:latin typeface="Consolas" panose="020B0609020204030204" pitchFamily="49" charset="0"/>
              </a:rPr>
              <a:t>    margin: 0;</a:t>
            </a:r>
          </a:p>
          <a:p>
            <a:r>
              <a:rPr lang="es-ES" altLang="ja-JP" sz="900" b="0" dirty="0">
                <a:solidFill>
                  <a:schemeClr val="bg1">
                    <a:lumMod val="65000"/>
                  </a:schemeClr>
                </a:solidFill>
                <a:effectLst/>
                <a:latin typeface="Consolas" panose="020B0609020204030204" pitchFamily="49" charset="0"/>
              </a:rPr>
              <a:t>}</a:t>
            </a:r>
          </a:p>
          <a:p>
            <a:br>
              <a:rPr lang="es-ES" altLang="ja-JP" sz="900" b="0" dirty="0">
                <a:solidFill>
                  <a:srgbClr val="1A1A1A"/>
                </a:solidFill>
                <a:effectLst/>
                <a:latin typeface="Consolas" panose="020B0609020204030204" pitchFamily="49" charset="0"/>
              </a:rPr>
            </a:br>
            <a:r>
              <a:rPr lang="es-ES" altLang="ja-JP" sz="900" b="0" dirty="0">
                <a:solidFill>
                  <a:srgbClr val="3778B7"/>
                </a:solidFill>
                <a:effectLst/>
                <a:latin typeface="Consolas" panose="020B0609020204030204" pitchFamily="49" charset="0"/>
              </a:rPr>
              <a:t>.</a:t>
            </a:r>
            <a:r>
              <a:rPr lang="es-ES" altLang="ja-JP" sz="900" b="0" dirty="0">
                <a:solidFill>
                  <a:srgbClr val="B052A1"/>
                </a:solidFill>
                <a:effectLst/>
                <a:latin typeface="Consolas" panose="020B0609020204030204" pitchFamily="49" charset="0"/>
              </a:rPr>
              <a:t>error</a:t>
            </a:r>
            <a:r>
              <a:rPr lang="es-ES" altLang="ja-JP" sz="900" b="0" dirty="0">
                <a:solidFill>
                  <a:srgbClr val="1A1A1A"/>
                </a:solidFill>
                <a:effectLst/>
                <a:latin typeface="Consolas" panose="020B0609020204030204" pitchFamily="49" charset="0"/>
              </a:rPr>
              <a:t> {</a:t>
            </a:r>
          </a:p>
          <a:p>
            <a:r>
              <a:rPr lang="es-ES" altLang="ja-JP" sz="900" b="0" dirty="0">
                <a:solidFill>
                  <a:srgbClr val="1A1A1A"/>
                </a:solidFill>
                <a:effectLst/>
                <a:latin typeface="Consolas" panose="020B0609020204030204" pitchFamily="49" charset="0"/>
              </a:rPr>
              <a:t>    </a:t>
            </a:r>
            <a:r>
              <a:rPr lang="es-ES" altLang="ja-JP" sz="900" b="0" dirty="0">
                <a:solidFill>
                  <a:srgbClr val="428226"/>
                </a:solidFill>
                <a:effectLst/>
                <a:latin typeface="Consolas" panose="020B0609020204030204" pitchFamily="49" charset="0"/>
              </a:rPr>
              <a:t>color</a:t>
            </a:r>
            <a:r>
              <a:rPr lang="es-ES" altLang="ja-JP" sz="900" b="0" dirty="0">
                <a:solidFill>
                  <a:srgbClr val="1A1A1A"/>
                </a:solidFill>
                <a:effectLst/>
                <a:latin typeface="Consolas" panose="020B0609020204030204" pitchFamily="49" charset="0"/>
              </a:rPr>
              <a:t>: </a:t>
            </a:r>
            <a:r>
              <a:rPr lang="es-ES" altLang="ja-JP" sz="900" b="0" dirty="0">
                <a:solidFill>
                  <a:srgbClr val="C94824"/>
                </a:solidFill>
                <a:effectLst/>
                <a:latin typeface="Consolas" panose="020B0609020204030204" pitchFamily="49" charset="0"/>
              </a:rPr>
              <a:t>red</a:t>
            </a:r>
            <a:r>
              <a:rPr lang="es-ES" altLang="ja-JP" sz="900" b="0" dirty="0">
                <a:solidFill>
                  <a:srgbClr val="1A1A1A"/>
                </a:solidFill>
                <a:effectLst/>
                <a:latin typeface="Consolas" panose="020B0609020204030204" pitchFamily="49" charset="0"/>
              </a:rPr>
              <a:t>;</a:t>
            </a:r>
          </a:p>
          <a:p>
            <a:r>
              <a:rPr lang="es-ES" altLang="ja-JP" sz="900" b="0" dirty="0">
                <a:solidFill>
                  <a:srgbClr val="1A1A1A"/>
                </a:solidFill>
                <a:effectLst/>
                <a:latin typeface="Consolas" panose="020B0609020204030204" pitchFamily="49" charset="0"/>
              </a:rPr>
              <a:t>}</a:t>
            </a:r>
          </a:p>
        </p:txBody>
      </p:sp>
      <p:sp>
        <p:nvSpPr>
          <p:cNvPr id="13" name="テキスト ボックス 12">
            <a:extLst>
              <a:ext uri="{FF2B5EF4-FFF2-40B4-BE49-F238E27FC236}">
                <a16:creationId xmlns:a16="http://schemas.microsoft.com/office/drawing/2014/main" id="{D42EFA35-0A3C-4B25-BDE3-7338B1829E37}"/>
              </a:ext>
            </a:extLst>
          </p:cNvPr>
          <p:cNvSpPr txBox="1"/>
          <p:nvPr/>
        </p:nvSpPr>
        <p:spPr>
          <a:xfrm>
            <a:off x="544747" y="3065118"/>
            <a:ext cx="3538156" cy="363882"/>
          </a:xfrm>
          <a:prstGeom prst="rect">
            <a:avLst/>
          </a:prstGeom>
          <a:solidFill>
            <a:schemeClr val="accent4"/>
          </a:solidFill>
        </p:spPr>
        <p:txBody>
          <a:bodyPr wrap="square" rtlCol="0">
            <a:spAutoFit/>
          </a:bodyPr>
          <a:lstStyle/>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エラーメッセージのスタイルを追加します。</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408888070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809090D5-83DB-470F-9775-BD0B5E4B1595}"/>
              </a:ext>
            </a:extLst>
          </p:cNvPr>
          <p:cNvSpPr txBox="1"/>
          <p:nvPr/>
        </p:nvSpPr>
        <p:spPr>
          <a:xfrm>
            <a:off x="715816" y="1308543"/>
            <a:ext cx="10888049" cy="4554708"/>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バリデーションされることを確認しましょう。</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ログイン（動作確認）</a:t>
            </a:r>
            <a:endParaRPr kumimoji="1" lang="en-US" altLang="ja-JP" sz="2800" b="1" dirty="0">
              <a:latin typeface="Meiryo UI" panose="020B0604030504040204" pitchFamily="50" charset="-128"/>
              <a:ea typeface="Meiryo UI" panose="020B0604030504040204" pitchFamily="50" charset="-128"/>
            </a:endParaRPr>
          </a:p>
        </p:txBody>
      </p:sp>
      <p:sp>
        <p:nvSpPr>
          <p:cNvPr id="2" name="スライド番号プレースホルダー 1">
            <a:extLst>
              <a:ext uri="{FF2B5EF4-FFF2-40B4-BE49-F238E27FC236}">
                <a16:creationId xmlns:a16="http://schemas.microsoft.com/office/drawing/2014/main" id="{48AC633E-0C87-47B7-8E75-4919A4026B61}"/>
              </a:ext>
            </a:extLst>
          </p:cNvPr>
          <p:cNvSpPr>
            <a:spLocks noGrp="1"/>
          </p:cNvSpPr>
          <p:nvPr>
            <p:ph type="sldNum" sz="quarter" idx="12"/>
          </p:nvPr>
        </p:nvSpPr>
        <p:spPr/>
        <p:txBody>
          <a:bodyPr/>
          <a:lstStyle/>
          <a:p>
            <a:fld id="{A783C381-2822-4F05-8A88-66F73725CF2D}" type="slidenum">
              <a:rPr kumimoji="1" lang="ja-JP" altLang="en-US" smtClean="0"/>
              <a:t>86</a:t>
            </a:fld>
            <a:endParaRPr kumimoji="1" lang="ja-JP" altLang="en-US"/>
          </a:p>
        </p:txBody>
      </p:sp>
      <p:pic>
        <p:nvPicPr>
          <p:cNvPr id="6" name="図 5">
            <a:extLst>
              <a:ext uri="{FF2B5EF4-FFF2-40B4-BE49-F238E27FC236}">
                <a16:creationId xmlns:a16="http://schemas.microsoft.com/office/drawing/2014/main" id="{86CACC13-67D4-440A-9675-FFA2ADC8C7F1}"/>
              </a:ext>
            </a:extLst>
          </p:cNvPr>
          <p:cNvPicPr>
            <a:picLocks noChangeAspect="1"/>
          </p:cNvPicPr>
          <p:nvPr/>
        </p:nvPicPr>
        <p:blipFill>
          <a:blip r:embed="rId3"/>
          <a:stretch>
            <a:fillRect/>
          </a:stretch>
        </p:blipFill>
        <p:spPr>
          <a:xfrm>
            <a:off x="1000899" y="2274628"/>
            <a:ext cx="3891188" cy="3274829"/>
          </a:xfrm>
          <a:prstGeom prst="rect">
            <a:avLst/>
          </a:prstGeom>
        </p:spPr>
      </p:pic>
    </p:spTree>
    <p:extLst>
      <p:ext uri="{BB962C8B-B14F-4D97-AF65-F5344CB8AC3E}">
        <p14:creationId xmlns:p14="http://schemas.microsoft.com/office/powerpoint/2010/main" val="160149202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0" y="900000"/>
            <a:ext cx="12188389" cy="4796492"/>
          </a:xfrm>
          <a:prstGeom prst="rect">
            <a:avLst/>
          </a:prstGeom>
          <a:noFill/>
          <a:ln>
            <a:noFill/>
          </a:ln>
          <a:effectLst/>
        </p:spPr>
        <p:txBody>
          <a:bodyPr wrap="square" tIns="360000" bIns="360000" rtlCol="0" anchor="ctr">
            <a:noAutofit/>
          </a:bodyPr>
          <a:lstStyle/>
          <a:p>
            <a:pPr algn="ctr"/>
            <a:r>
              <a:rPr lang="en-US" altLang="ja-JP" sz="4400" b="1" dirty="0">
                <a:solidFill>
                  <a:schemeClr val="bg1"/>
                </a:solidFill>
                <a:latin typeface="Meiryo UI" panose="020B0604030504040204" pitchFamily="50" charset="-128"/>
                <a:ea typeface="Meiryo UI" panose="020B0604030504040204" pitchFamily="50" charset="-128"/>
              </a:rPr>
              <a:t>5</a:t>
            </a:r>
            <a:r>
              <a:rPr lang="ja-JP" altLang="en-US" sz="4400" b="1" dirty="0">
                <a:solidFill>
                  <a:schemeClr val="bg1"/>
                </a:solidFill>
                <a:latin typeface="Meiryo UI" panose="020B0604030504040204" pitchFamily="50" charset="-128"/>
                <a:ea typeface="Meiryo UI" panose="020B0604030504040204" pitchFamily="50" charset="-128"/>
              </a:rPr>
              <a:t>分休憩</a:t>
            </a:r>
          </a:p>
        </p:txBody>
      </p:sp>
      <p:sp>
        <p:nvSpPr>
          <p:cNvPr id="3" name="スライド番号プレースホルダー 2">
            <a:extLst>
              <a:ext uri="{FF2B5EF4-FFF2-40B4-BE49-F238E27FC236}">
                <a16:creationId xmlns:a16="http://schemas.microsoft.com/office/drawing/2014/main" id="{6F448A2C-9C5D-4263-A831-BD5C7B1E0ACF}"/>
              </a:ext>
            </a:extLst>
          </p:cNvPr>
          <p:cNvSpPr>
            <a:spLocks noGrp="1"/>
          </p:cNvSpPr>
          <p:nvPr>
            <p:ph type="sldNum" sz="quarter" idx="12"/>
          </p:nvPr>
        </p:nvSpPr>
        <p:spPr/>
        <p:txBody>
          <a:bodyPr/>
          <a:lstStyle/>
          <a:p>
            <a:fld id="{A783C381-2822-4F05-8A88-66F73725CF2D}" type="slidenum">
              <a:rPr kumimoji="1" lang="ja-JP" altLang="en-US" smtClean="0"/>
              <a:t>87</a:t>
            </a:fld>
            <a:endParaRPr kumimoji="1" lang="ja-JP" altLang="en-US"/>
          </a:p>
        </p:txBody>
      </p:sp>
    </p:spTree>
    <p:extLst>
      <p:ext uri="{BB962C8B-B14F-4D97-AF65-F5344CB8AC3E}">
        <p14:creationId xmlns:p14="http://schemas.microsoft.com/office/powerpoint/2010/main" val="322134449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ユーザ登録</a:t>
            </a:r>
          </a:p>
        </p:txBody>
      </p:sp>
      <p:sp>
        <p:nvSpPr>
          <p:cNvPr id="2" name="スライド番号プレースホルダー 1">
            <a:extLst>
              <a:ext uri="{FF2B5EF4-FFF2-40B4-BE49-F238E27FC236}">
                <a16:creationId xmlns:a16="http://schemas.microsoft.com/office/drawing/2014/main" id="{48AC633E-0C87-47B7-8E75-4919A4026B61}"/>
              </a:ext>
            </a:extLst>
          </p:cNvPr>
          <p:cNvSpPr>
            <a:spLocks noGrp="1"/>
          </p:cNvSpPr>
          <p:nvPr>
            <p:ph type="sldNum" sz="quarter" idx="12"/>
          </p:nvPr>
        </p:nvSpPr>
        <p:spPr/>
        <p:txBody>
          <a:bodyPr/>
          <a:lstStyle/>
          <a:p>
            <a:fld id="{A783C381-2822-4F05-8A88-66F73725CF2D}" type="slidenum">
              <a:rPr kumimoji="1" lang="ja-JP" altLang="en-US" smtClean="0"/>
              <a:t>88</a:t>
            </a:fld>
            <a:endParaRPr kumimoji="1" lang="ja-JP" altLang="en-US"/>
          </a:p>
        </p:txBody>
      </p:sp>
      <p:pic>
        <p:nvPicPr>
          <p:cNvPr id="4" name="Picture 4" descr="signup">
            <a:extLst>
              <a:ext uri="{FF2B5EF4-FFF2-40B4-BE49-F238E27FC236}">
                <a16:creationId xmlns:a16="http://schemas.microsoft.com/office/drawing/2014/main" id="{7CF2C240-196E-448E-BAE1-7A7F74ABA3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69442" y="2785278"/>
            <a:ext cx="5601586" cy="295469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8" name="テキスト ボックス 7">
            <a:extLst>
              <a:ext uri="{FF2B5EF4-FFF2-40B4-BE49-F238E27FC236}">
                <a16:creationId xmlns:a16="http://schemas.microsoft.com/office/drawing/2014/main" id="{A92F7137-1B8B-49D6-B97A-F51702E338E9}"/>
              </a:ext>
            </a:extLst>
          </p:cNvPr>
          <p:cNvSpPr txBox="1"/>
          <p:nvPr/>
        </p:nvSpPr>
        <p:spPr>
          <a:xfrm>
            <a:off x="715816" y="1308543"/>
            <a:ext cx="10888049" cy="2502865"/>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ユーザコンテクストを使ってユーザ登録を実装します。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highlight>
                  <a:srgbClr val="FFFF00"/>
                </a:highlight>
                <a:latin typeface="Meiryo UI" panose="020B0604030504040204" pitchFamily="50" charset="-128"/>
                <a:ea typeface="Meiryo UI" panose="020B0604030504040204" pitchFamily="50" charset="-128"/>
              </a:rPr>
              <a:t>ハンズオン最後の作業</a:t>
            </a:r>
            <a:r>
              <a:rPr kumimoji="1" lang="ja-JP" altLang="en-US" sz="2000" dirty="0">
                <a:latin typeface="Meiryo UI" panose="020B0604030504040204" pitchFamily="50" charset="-128"/>
                <a:ea typeface="Meiryo UI" panose="020B0604030504040204" pitchFamily="50" charset="-128"/>
              </a:rPr>
              <a:t>になります。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次のページの完成版ソースを参考に</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ユーザ登録を実装してみてください。</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60706081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1107996"/>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ユーザ登録</a:t>
            </a:r>
            <a:endParaRPr kumimoji="1" lang="en-US" altLang="ja-JP" sz="2800" b="1" dirty="0">
              <a:latin typeface="Meiryo UI" panose="020B0604030504040204" pitchFamily="50" charset="-128"/>
              <a:ea typeface="Meiryo UI" panose="020B0604030504040204" pitchFamily="50" charset="-128"/>
            </a:endParaRPr>
          </a:p>
          <a:p>
            <a:endParaRPr kumimoji="1" lang="en-US" altLang="ja-JP" sz="1000" b="1" dirty="0">
              <a:latin typeface="Meiryo UI" panose="020B0604030504040204" pitchFamily="50" charset="-128"/>
              <a:ea typeface="Meiryo UI" panose="020B0604030504040204" pitchFamily="50" charset="-128"/>
            </a:endParaRPr>
          </a:p>
          <a:p>
            <a:r>
              <a:rPr kumimoji="1" lang="en-US" altLang="ja-JP" sz="2800" b="1" dirty="0" err="1">
                <a:latin typeface="Meiryo UI" panose="020B0604030504040204" pitchFamily="50" charset="-128"/>
                <a:ea typeface="Meiryo UI" panose="020B0604030504040204" pitchFamily="50" charset="-128"/>
              </a:rPr>
              <a:t>Signup.tsx</a:t>
            </a:r>
            <a:endParaRPr kumimoji="1" lang="ja-JP" altLang="en-US" sz="2800" b="1" dirty="0">
              <a:latin typeface="Meiryo UI" panose="020B0604030504040204" pitchFamily="50" charset="-128"/>
              <a:ea typeface="Meiryo UI" panose="020B0604030504040204" pitchFamily="50" charset="-128"/>
            </a:endParaRPr>
          </a:p>
        </p:txBody>
      </p:sp>
      <p:sp>
        <p:nvSpPr>
          <p:cNvPr id="2" name="スライド番号プレースホルダー 1">
            <a:extLst>
              <a:ext uri="{FF2B5EF4-FFF2-40B4-BE49-F238E27FC236}">
                <a16:creationId xmlns:a16="http://schemas.microsoft.com/office/drawing/2014/main" id="{48AC633E-0C87-47B7-8E75-4919A4026B61}"/>
              </a:ext>
            </a:extLst>
          </p:cNvPr>
          <p:cNvSpPr>
            <a:spLocks noGrp="1"/>
          </p:cNvSpPr>
          <p:nvPr>
            <p:ph type="sldNum" sz="quarter" idx="12"/>
          </p:nvPr>
        </p:nvSpPr>
        <p:spPr/>
        <p:txBody>
          <a:bodyPr/>
          <a:lstStyle/>
          <a:p>
            <a:fld id="{A783C381-2822-4F05-8A88-66F73725CF2D}" type="slidenum">
              <a:rPr kumimoji="1" lang="ja-JP" altLang="en-US" smtClean="0"/>
              <a:t>89</a:t>
            </a:fld>
            <a:endParaRPr kumimoji="1" lang="ja-JP" altLang="en-US"/>
          </a:p>
        </p:txBody>
      </p:sp>
      <p:sp>
        <p:nvSpPr>
          <p:cNvPr id="5" name="テキスト ボックス 4">
            <a:extLst>
              <a:ext uri="{FF2B5EF4-FFF2-40B4-BE49-F238E27FC236}">
                <a16:creationId xmlns:a16="http://schemas.microsoft.com/office/drawing/2014/main" id="{A08ADE88-8A26-44C2-BCC3-E75D94A37DB1}"/>
              </a:ext>
            </a:extLst>
          </p:cNvPr>
          <p:cNvSpPr txBox="1"/>
          <p:nvPr/>
        </p:nvSpPr>
        <p:spPr>
          <a:xfrm>
            <a:off x="544746" y="1533508"/>
            <a:ext cx="5260631" cy="5170646"/>
          </a:xfrm>
          <a:prstGeom prst="rect">
            <a:avLst/>
          </a:prstGeom>
          <a:solidFill>
            <a:schemeClr val="accent3">
              <a:lumMod val="20000"/>
              <a:lumOff val="80000"/>
            </a:schemeClr>
          </a:solidFill>
        </p:spPr>
        <p:txBody>
          <a:bodyPr wrap="square" bIns="0" rtlCol="0">
            <a:spAutoFit/>
          </a:bodyPr>
          <a:lstStyle/>
          <a:p>
            <a:r>
              <a:rPr lang="en-US" altLang="ja-JP" sz="900" b="0" dirty="0">
                <a:solidFill>
                  <a:schemeClr val="bg1">
                    <a:lumMod val="65000"/>
                  </a:schemeClr>
                </a:solidFill>
                <a:effectLst/>
                <a:latin typeface="Consolas" panose="020B0609020204030204" pitchFamily="49" charset="0"/>
              </a:rPr>
              <a:t>import React, </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useState</a:t>
            </a:r>
            <a:r>
              <a:rPr lang="en-US" altLang="ja-JP" sz="900" b="0" dirty="0">
                <a:solidFill>
                  <a:srgbClr val="1A1A1A"/>
                </a:solidFill>
                <a:effectLst/>
                <a:latin typeface="Consolas" panose="020B0609020204030204" pitchFamily="49" charset="0"/>
              </a:rPr>
              <a:t> }</a:t>
            </a:r>
            <a:r>
              <a:rPr lang="en-US" altLang="ja-JP" sz="900" b="0" dirty="0">
                <a:solidFill>
                  <a:schemeClr val="bg1">
                    <a:lumMod val="65000"/>
                  </a:schemeClr>
                </a:solidFill>
                <a:effectLst/>
                <a:latin typeface="Consolas" panose="020B0609020204030204" pitchFamily="49" charset="0"/>
              </a:rPr>
              <a:t> from "react";</a:t>
            </a:r>
          </a:p>
          <a:p>
            <a:r>
              <a:rPr lang="en-US" altLang="ja-JP" sz="900" b="0" dirty="0">
                <a:solidFill>
                  <a:schemeClr val="bg1">
                    <a:lumMod val="65000"/>
                  </a:schemeClr>
                </a:solidFill>
                <a:effectLst/>
                <a:latin typeface="Consolas" panose="020B0609020204030204" pitchFamily="49" charset="0"/>
              </a:rPr>
              <a:t>import { </a:t>
            </a:r>
            <a:r>
              <a:rPr lang="en-US" altLang="ja-JP" sz="900" b="0" dirty="0" err="1">
                <a:solidFill>
                  <a:schemeClr val="bg1">
                    <a:lumMod val="65000"/>
                  </a:schemeClr>
                </a:solidFill>
                <a:effectLst/>
                <a:latin typeface="Consolas" panose="020B0609020204030204" pitchFamily="49" charset="0"/>
              </a:rPr>
              <a:t>useHistory</a:t>
            </a:r>
            <a:r>
              <a:rPr lang="en-US" altLang="ja-JP" sz="900" b="0" dirty="0">
                <a:solidFill>
                  <a:schemeClr val="bg1">
                    <a:lumMod val="65000"/>
                  </a:schemeClr>
                </a:solidFill>
                <a:effectLst/>
                <a:latin typeface="Consolas" panose="020B0609020204030204" pitchFamily="49" charset="0"/>
              </a:rPr>
              <a:t> } from 'react-router-</a:t>
            </a:r>
            <a:r>
              <a:rPr lang="en-US" altLang="ja-JP" sz="900" b="0" dirty="0" err="1">
                <a:solidFill>
                  <a:schemeClr val="bg1">
                    <a:lumMod val="65000"/>
                  </a:schemeClr>
                </a:solidFill>
                <a:effectLst/>
                <a:latin typeface="Consolas" panose="020B0609020204030204" pitchFamily="49" charset="0"/>
              </a:rPr>
              <a:t>dom</a:t>
            </a:r>
            <a:r>
              <a:rPr lang="en-US" altLang="ja-JP" sz="900" b="0" dirty="0">
                <a:solidFill>
                  <a:schemeClr val="bg1">
                    <a:lumMod val="65000"/>
                  </a:schemeClr>
                </a:solidFill>
                <a:effectLst/>
                <a:latin typeface="Consolas" panose="020B0609020204030204" pitchFamily="49" charset="0"/>
              </a:rPr>
              <a:t>';</a:t>
            </a:r>
          </a:p>
          <a:p>
            <a:r>
              <a:rPr lang="en-US" altLang="ja-JP" sz="900" b="0" dirty="0">
                <a:solidFill>
                  <a:schemeClr val="bg1">
                    <a:lumMod val="65000"/>
                  </a:schemeClr>
                </a:solidFill>
                <a:effectLst/>
                <a:latin typeface="Consolas" panose="020B0609020204030204" pitchFamily="49" charset="0"/>
              </a:rPr>
              <a:t>import './Signup.css';</a:t>
            </a:r>
          </a:p>
          <a:p>
            <a:r>
              <a:rPr lang="en-US" altLang="ja-JP" sz="900" b="0" dirty="0">
                <a:solidFill>
                  <a:srgbClr val="B052A1"/>
                </a:solidFill>
                <a:effectLst/>
                <a:latin typeface="Consolas" panose="020B0609020204030204" pitchFamily="49" charset="0"/>
              </a:rPr>
              <a:t>import</a:t>
            </a:r>
            <a:r>
              <a:rPr lang="en-US" altLang="ja-JP" sz="900" b="0" dirty="0">
                <a:solidFill>
                  <a:srgbClr val="1A1A1A"/>
                </a:solidFill>
                <a:effectLst/>
                <a:latin typeface="Consolas" panose="020B0609020204030204" pitchFamily="49" charset="0"/>
              </a:rPr>
              <a:t> { </a:t>
            </a:r>
            <a:r>
              <a:rPr lang="en-US" altLang="ja-JP" sz="900" b="0" dirty="0" err="1">
                <a:solidFill>
                  <a:srgbClr val="3778B7"/>
                </a:solidFill>
                <a:effectLst/>
                <a:latin typeface="Consolas" panose="020B0609020204030204" pitchFamily="49" charset="0"/>
              </a:rPr>
              <a:t>AccountConflictError</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useUserContext</a:t>
            </a:r>
            <a:r>
              <a:rPr lang="en-US" altLang="ja-JP" sz="900" b="0" dirty="0">
                <a:solidFill>
                  <a:srgbClr val="1A1A1A"/>
                </a:solidFill>
                <a:effectLst/>
                <a:latin typeface="Consolas" panose="020B0609020204030204" pitchFamily="49" charset="0"/>
              </a:rPr>
              <a:t> } </a:t>
            </a:r>
            <a:r>
              <a:rPr lang="en-US" altLang="ja-JP" sz="900" b="0" dirty="0">
                <a:solidFill>
                  <a:srgbClr val="B052A1"/>
                </a:solidFill>
                <a:effectLst/>
                <a:latin typeface="Consolas" panose="020B0609020204030204" pitchFamily="49" charset="0"/>
              </a:rPr>
              <a:t>from</a:t>
            </a:r>
            <a:r>
              <a:rPr lang="en-US" altLang="ja-JP" sz="900" b="0" dirty="0">
                <a:solidFill>
                  <a:srgbClr val="1A1A1A"/>
                </a:solidFill>
                <a:effectLst/>
                <a:latin typeface="Consolas" panose="020B0609020204030204" pitchFamily="49" charset="0"/>
              </a:rPr>
              <a:t> </a:t>
            </a:r>
            <a:r>
              <a:rPr lang="en-US" altLang="ja-JP" sz="900" b="0" dirty="0">
                <a:solidFill>
                  <a:srgbClr val="428226"/>
                </a:solidFill>
                <a:effectLst/>
                <a:latin typeface="Consolas" panose="020B0609020204030204" pitchFamily="49" charset="0"/>
              </a:rPr>
              <a:t>'../contexts/</a:t>
            </a:r>
            <a:r>
              <a:rPr lang="en-US" altLang="ja-JP" sz="900" b="0" dirty="0" err="1">
                <a:solidFill>
                  <a:srgbClr val="428226"/>
                </a:solidFill>
                <a:effectLst/>
                <a:latin typeface="Consolas" panose="020B0609020204030204" pitchFamily="49" charset="0"/>
              </a:rPr>
              <a:t>UserContext</a:t>
            </a:r>
            <a:r>
              <a:rPr lang="en-US" altLang="ja-JP" sz="900" b="0" dirty="0">
                <a:solidFill>
                  <a:srgbClr val="42822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a:t>
            </a:r>
          </a:p>
          <a:p>
            <a:r>
              <a:rPr lang="en-US" altLang="ja-JP" sz="900" b="0" dirty="0">
                <a:solidFill>
                  <a:srgbClr val="B052A1"/>
                </a:solidFill>
                <a:effectLst/>
                <a:latin typeface="Consolas" panose="020B0609020204030204" pitchFamily="49" charset="0"/>
              </a:rPr>
              <a:t>import</a:t>
            </a:r>
            <a:r>
              <a:rPr lang="en-US" altLang="ja-JP" sz="900" b="0" dirty="0">
                <a:solidFill>
                  <a:srgbClr val="1A1A1A"/>
                </a:solidFill>
                <a:effectLst/>
                <a:latin typeface="Consolas" panose="020B0609020204030204" pitchFamily="49" charset="0"/>
              </a:rPr>
              <a:t> { </a:t>
            </a:r>
            <a:r>
              <a:rPr lang="en-US" altLang="ja-JP" sz="900" b="0" dirty="0" err="1">
                <a:solidFill>
                  <a:srgbClr val="3778B7"/>
                </a:solidFill>
                <a:effectLst/>
                <a:latin typeface="Consolas" panose="020B0609020204030204" pitchFamily="49" charset="0"/>
              </a:rPr>
              <a:t>useInput</a:t>
            </a:r>
            <a:r>
              <a:rPr lang="en-US" altLang="ja-JP" sz="900" b="0" dirty="0">
                <a:solidFill>
                  <a:srgbClr val="1A1A1A"/>
                </a:solidFill>
                <a:effectLst/>
                <a:latin typeface="Consolas" panose="020B0609020204030204" pitchFamily="49" charset="0"/>
              </a:rPr>
              <a:t> } </a:t>
            </a:r>
            <a:r>
              <a:rPr lang="en-US" altLang="ja-JP" sz="900" b="0" dirty="0">
                <a:solidFill>
                  <a:srgbClr val="B052A1"/>
                </a:solidFill>
                <a:effectLst/>
                <a:latin typeface="Consolas" panose="020B0609020204030204" pitchFamily="49" charset="0"/>
              </a:rPr>
              <a:t>from</a:t>
            </a:r>
            <a:r>
              <a:rPr lang="en-US" altLang="ja-JP" sz="900" b="0" dirty="0">
                <a:solidFill>
                  <a:srgbClr val="1A1A1A"/>
                </a:solidFill>
                <a:effectLst/>
                <a:latin typeface="Consolas" panose="020B0609020204030204" pitchFamily="49" charset="0"/>
              </a:rPr>
              <a:t> </a:t>
            </a:r>
            <a:r>
              <a:rPr lang="en-US" altLang="ja-JP" sz="900" b="0" dirty="0">
                <a:solidFill>
                  <a:srgbClr val="428226"/>
                </a:solidFill>
                <a:effectLst/>
                <a:latin typeface="Consolas" panose="020B0609020204030204" pitchFamily="49" charset="0"/>
              </a:rPr>
              <a:t>'../hooks/</a:t>
            </a:r>
            <a:r>
              <a:rPr lang="en-US" altLang="ja-JP" sz="900" b="0" dirty="0" err="1">
                <a:solidFill>
                  <a:srgbClr val="428226"/>
                </a:solidFill>
                <a:effectLst/>
                <a:latin typeface="Consolas" panose="020B0609020204030204" pitchFamily="49" charset="0"/>
              </a:rPr>
              <a:t>useInput</a:t>
            </a:r>
            <a:r>
              <a:rPr lang="en-US" altLang="ja-JP" sz="900" b="0" dirty="0">
                <a:solidFill>
                  <a:srgbClr val="42822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a:t>
            </a:r>
          </a:p>
          <a:p>
            <a:r>
              <a:rPr lang="en-US" altLang="ja-JP" sz="900" b="0" dirty="0">
                <a:solidFill>
                  <a:srgbClr val="B052A1"/>
                </a:solidFill>
                <a:effectLst/>
                <a:latin typeface="Consolas" panose="020B0609020204030204" pitchFamily="49" charset="0"/>
              </a:rPr>
              <a:t>import</a:t>
            </a:r>
            <a:r>
              <a:rPr lang="en-US" altLang="ja-JP" sz="900" b="0" dirty="0">
                <a:solidFill>
                  <a:srgbClr val="1A1A1A"/>
                </a:solidFill>
                <a:effectLst/>
                <a:latin typeface="Consolas" panose="020B0609020204030204" pitchFamily="49" charset="0"/>
              </a:rPr>
              <a:t> { </a:t>
            </a:r>
            <a:r>
              <a:rPr lang="en-US" altLang="ja-JP" sz="900" b="0" dirty="0" err="1">
                <a:solidFill>
                  <a:srgbClr val="3778B7"/>
                </a:solidFill>
                <a:effectLst/>
                <a:latin typeface="Consolas" panose="020B0609020204030204" pitchFamily="49" charset="0"/>
              </a:rPr>
              <a:t>stringField</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useValidation</a:t>
            </a:r>
            <a:r>
              <a:rPr lang="en-US" altLang="ja-JP" sz="900" b="0" dirty="0">
                <a:solidFill>
                  <a:srgbClr val="1A1A1A"/>
                </a:solidFill>
                <a:effectLst/>
                <a:latin typeface="Consolas" panose="020B0609020204030204" pitchFamily="49" charset="0"/>
              </a:rPr>
              <a:t> } </a:t>
            </a:r>
            <a:r>
              <a:rPr lang="en-US" altLang="ja-JP" sz="900" b="0" dirty="0">
                <a:solidFill>
                  <a:srgbClr val="B052A1"/>
                </a:solidFill>
                <a:effectLst/>
                <a:latin typeface="Consolas" panose="020B0609020204030204" pitchFamily="49" charset="0"/>
              </a:rPr>
              <a:t>from</a:t>
            </a:r>
            <a:r>
              <a:rPr lang="en-US" altLang="ja-JP" sz="900" b="0" dirty="0">
                <a:solidFill>
                  <a:srgbClr val="1A1A1A"/>
                </a:solidFill>
                <a:effectLst/>
                <a:latin typeface="Consolas" panose="020B0609020204030204" pitchFamily="49" charset="0"/>
              </a:rPr>
              <a:t> </a:t>
            </a:r>
            <a:r>
              <a:rPr lang="en-US" altLang="ja-JP" sz="900" b="0" dirty="0">
                <a:solidFill>
                  <a:srgbClr val="428226"/>
                </a:solidFill>
                <a:effectLst/>
                <a:latin typeface="Consolas" panose="020B0609020204030204" pitchFamily="49" charset="0"/>
              </a:rPr>
              <a:t>'../validation'</a:t>
            </a:r>
            <a:r>
              <a:rPr lang="en-US" altLang="ja-JP" sz="900" b="0" dirty="0">
                <a:solidFill>
                  <a:srgbClr val="1A1A1A"/>
                </a:solidFill>
                <a:effectLst/>
                <a:latin typeface="Consolas" panose="020B0609020204030204" pitchFamily="49" charset="0"/>
              </a:rPr>
              <a:t>;</a:t>
            </a:r>
          </a:p>
          <a:p>
            <a:br>
              <a:rPr lang="en-US" altLang="ja-JP" sz="900" b="0" dirty="0">
                <a:solidFill>
                  <a:srgbClr val="1A1A1A"/>
                </a:solidFill>
                <a:effectLst/>
                <a:latin typeface="Consolas" panose="020B0609020204030204" pitchFamily="49" charset="0"/>
              </a:rPr>
            </a:br>
            <a:r>
              <a:rPr lang="en-US" altLang="ja-JP" sz="900" b="0" dirty="0">
                <a:solidFill>
                  <a:srgbClr val="A56416"/>
                </a:solidFill>
                <a:effectLst/>
                <a:latin typeface="Consolas" panose="020B0609020204030204" pitchFamily="49" charset="0"/>
              </a:rPr>
              <a:t>type</a:t>
            </a:r>
            <a:r>
              <a:rPr lang="en-US" altLang="ja-JP" sz="900" b="0" dirty="0">
                <a:solidFill>
                  <a:srgbClr val="1A1A1A"/>
                </a:solidFill>
                <a:effectLst/>
                <a:latin typeface="Consolas" panose="020B0609020204030204" pitchFamily="49" charset="0"/>
              </a:rPr>
              <a:t> </a:t>
            </a:r>
            <a:r>
              <a:rPr lang="en-US" altLang="ja-JP" sz="900" b="0" dirty="0" err="1">
                <a:solidFill>
                  <a:srgbClr val="A56416"/>
                </a:solidFill>
                <a:effectLst/>
                <a:latin typeface="Consolas" panose="020B0609020204030204" pitchFamily="49" charset="0"/>
              </a:rPr>
              <a:t>ValidationFields</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userName</a:t>
            </a:r>
            <a:r>
              <a:rPr lang="en-US" altLang="ja-JP" sz="900" b="0" dirty="0">
                <a:solidFill>
                  <a:srgbClr val="A56416"/>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 string</a:t>
            </a:r>
            <a:endParaRPr lang="en-US" altLang="ja-JP" sz="900" b="0" dirty="0">
              <a:solidFill>
                <a:srgbClr val="1A1A1A"/>
              </a:solidFill>
              <a:effectLst/>
              <a:latin typeface="Consolas" panose="020B0609020204030204" pitchFamily="49" charset="0"/>
            </a:endParaRPr>
          </a:p>
          <a:p>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password</a:t>
            </a:r>
            <a:r>
              <a:rPr lang="en-US" altLang="ja-JP" sz="900" b="0" dirty="0">
                <a:solidFill>
                  <a:srgbClr val="A56416"/>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 string</a:t>
            </a:r>
            <a:endParaRPr lang="en-US" altLang="ja-JP" sz="900" b="0" dirty="0">
              <a:solidFill>
                <a:srgbClr val="1A1A1A"/>
              </a:solidFill>
              <a:effectLst/>
              <a:latin typeface="Consolas" panose="020B0609020204030204" pitchFamily="49" charset="0"/>
            </a:endParaRPr>
          </a:p>
          <a:p>
            <a:r>
              <a:rPr lang="en-US" altLang="ja-JP" sz="900" b="0" dirty="0">
                <a:solidFill>
                  <a:srgbClr val="1A1A1A"/>
                </a:solidFill>
                <a:effectLst/>
                <a:latin typeface="Consolas" panose="020B0609020204030204" pitchFamily="49" charset="0"/>
              </a:rPr>
              <a:t>};</a:t>
            </a:r>
          </a:p>
          <a:p>
            <a:br>
              <a:rPr lang="en-US" altLang="ja-JP" sz="900" b="0" dirty="0">
                <a:solidFill>
                  <a:srgbClr val="1A1A1A"/>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export const Signup: </a:t>
            </a:r>
            <a:r>
              <a:rPr lang="en-US" altLang="ja-JP" sz="900" b="0" dirty="0" err="1">
                <a:solidFill>
                  <a:schemeClr val="bg1">
                    <a:lumMod val="65000"/>
                  </a:schemeClr>
                </a:solidFill>
                <a:effectLst/>
                <a:latin typeface="Consolas" panose="020B0609020204030204" pitchFamily="49" charset="0"/>
              </a:rPr>
              <a:t>React.FC</a:t>
            </a:r>
            <a:r>
              <a:rPr lang="en-US" altLang="ja-JP" sz="900" b="0" dirty="0">
                <a:solidFill>
                  <a:schemeClr val="bg1">
                    <a:lumMod val="65000"/>
                  </a:schemeClr>
                </a:solidFill>
                <a:effectLst/>
                <a:latin typeface="Consolas" panose="020B0609020204030204" pitchFamily="49" charset="0"/>
              </a:rPr>
              <a:t> = () =&gt; {</a:t>
            </a:r>
          </a:p>
          <a:p>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const</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userName</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userNameAttributes</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useInput</a:t>
            </a:r>
            <a:r>
              <a:rPr lang="en-US" altLang="ja-JP" sz="900" b="0" dirty="0">
                <a:solidFill>
                  <a:srgbClr val="1A1A1A"/>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const</a:t>
            </a:r>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password</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passwordAttributes</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useInput</a:t>
            </a:r>
            <a:r>
              <a:rPr lang="en-US" altLang="ja-JP" sz="900" b="0" dirty="0">
                <a:solidFill>
                  <a:srgbClr val="1A1A1A"/>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const</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formError</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setFormError</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useState</a:t>
            </a:r>
            <a:r>
              <a:rPr lang="en-US" altLang="ja-JP" sz="900" b="0" dirty="0">
                <a:solidFill>
                  <a:srgbClr val="1A1A1A"/>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a:t>
            </a:r>
          </a:p>
          <a:p>
            <a:br>
              <a:rPr lang="en-US" altLang="ja-JP" sz="900" b="0" dirty="0">
                <a:solidFill>
                  <a:srgbClr val="1A1A1A"/>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  const history = </a:t>
            </a:r>
            <a:r>
              <a:rPr lang="en-US" altLang="ja-JP" sz="900" b="0" dirty="0" err="1">
                <a:solidFill>
                  <a:schemeClr val="bg1">
                    <a:lumMod val="65000"/>
                  </a:schemeClr>
                </a:solidFill>
                <a:effectLst/>
                <a:latin typeface="Consolas" panose="020B0609020204030204" pitchFamily="49" charset="0"/>
              </a:rPr>
              <a:t>useHistory</a:t>
            </a:r>
            <a:r>
              <a:rPr lang="en-US" altLang="ja-JP" sz="900" b="0" dirty="0">
                <a:solidFill>
                  <a:schemeClr val="bg1">
                    <a:lumMod val="65000"/>
                  </a:schemeClr>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const</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userContext</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useUserContext</a:t>
            </a:r>
            <a:r>
              <a:rPr lang="en-US" altLang="ja-JP" sz="900" b="0" dirty="0">
                <a:solidFill>
                  <a:srgbClr val="1A1A1A"/>
                </a:solidFill>
                <a:effectLst/>
                <a:latin typeface="Consolas" panose="020B0609020204030204" pitchFamily="49" charset="0"/>
              </a:rPr>
              <a:t>();</a:t>
            </a:r>
          </a:p>
          <a:p>
            <a:br>
              <a:rPr lang="en-US" altLang="ja-JP" sz="900" b="0" dirty="0">
                <a:solidFill>
                  <a:srgbClr val="1A1A1A"/>
                </a:solidFill>
                <a:effectLst/>
                <a:latin typeface="Consolas" panose="020B0609020204030204" pitchFamily="49" charset="0"/>
              </a:rPr>
            </a:br>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const</a:t>
            </a:r>
            <a:r>
              <a:rPr lang="en-US" altLang="ja-JP" sz="900" b="0" dirty="0">
                <a:solidFill>
                  <a:srgbClr val="1A1A1A"/>
                </a:solidFill>
                <a:effectLst/>
                <a:latin typeface="Consolas" panose="020B0609020204030204" pitchFamily="49" charset="0"/>
              </a:rPr>
              <a:t> { </a:t>
            </a:r>
            <a:r>
              <a:rPr lang="en-US" altLang="ja-JP" sz="900" b="0" dirty="0">
                <a:solidFill>
                  <a:srgbClr val="3778B7"/>
                </a:solidFill>
                <a:effectLst/>
                <a:latin typeface="Consolas" panose="020B0609020204030204" pitchFamily="49" charset="0"/>
              </a:rPr>
              <a:t>error</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handleSubmit</a:t>
            </a:r>
            <a:r>
              <a:rPr lang="en-US" altLang="ja-JP" sz="900" b="0" dirty="0">
                <a:solidFill>
                  <a:srgbClr val="1A1A1A"/>
                </a:solidFill>
                <a:effectLst/>
                <a:latin typeface="Consolas" panose="020B0609020204030204" pitchFamily="49" charset="0"/>
              </a:rPr>
              <a:t> }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useValidation</a:t>
            </a:r>
            <a:r>
              <a:rPr lang="en-US" altLang="ja-JP" sz="900" b="0" dirty="0">
                <a:solidFill>
                  <a:srgbClr val="1A1A1A"/>
                </a:solidFill>
                <a:effectLst/>
                <a:latin typeface="Consolas" panose="020B0609020204030204" pitchFamily="49" charset="0"/>
              </a:rPr>
              <a:t>&lt;</a:t>
            </a:r>
            <a:r>
              <a:rPr lang="en-US" altLang="ja-JP" sz="900" b="0" dirty="0" err="1">
                <a:solidFill>
                  <a:srgbClr val="A56416"/>
                </a:solidFill>
                <a:effectLst/>
                <a:latin typeface="Consolas" panose="020B0609020204030204" pitchFamily="49" charset="0"/>
              </a:rPr>
              <a:t>ValidationFields</a:t>
            </a:r>
            <a:r>
              <a:rPr lang="en-US" altLang="ja-JP" sz="900" b="0" dirty="0">
                <a:solidFill>
                  <a:srgbClr val="1A1A1A"/>
                </a:solidFill>
                <a:effectLst/>
                <a:latin typeface="Consolas" panose="020B0609020204030204" pitchFamily="49" charset="0"/>
              </a:rPr>
              <a:t>&gt;({</a:t>
            </a:r>
          </a:p>
          <a:p>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userName</a:t>
            </a:r>
            <a:r>
              <a:rPr lang="en-US" altLang="ja-JP" sz="900" b="0" dirty="0">
                <a:solidFill>
                  <a:srgbClr val="C94824"/>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stringField</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r>
              <a:rPr lang="en-US" altLang="ja-JP" sz="900" b="0" dirty="0">
                <a:solidFill>
                  <a:srgbClr val="C94824"/>
                </a:solidFill>
                <a:effectLst/>
                <a:latin typeface="Consolas" panose="020B0609020204030204" pitchFamily="49" charset="0"/>
              </a:rPr>
              <a:t>required</a:t>
            </a:r>
            <a:r>
              <a:rPr lang="en-US" altLang="ja-JP" sz="900" b="0" dirty="0">
                <a:solidFill>
                  <a:srgbClr val="1A1A1A"/>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a:t>
            </a:r>
            <a:r>
              <a:rPr lang="ja-JP" altLang="en-US" sz="900" b="0" dirty="0">
                <a:solidFill>
                  <a:srgbClr val="428226"/>
                </a:solidFill>
                <a:effectLst/>
                <a:latin typeface="Consolas" panose="020B0609020204030204" pitchFamily="49" charset="0"/>
              </a:rPr>
              <a:t>名前を入力してください</a:t>
            </a:r>
            <a:r>
              <a:rPr lang="en-US" altLang="ja-JP" sz="900" b="0" dirty="0">
                <a:solidFill>
                  <a:srgbClr val="42822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r>
              <a:rPr lang="en-US" altLang="ja-JP" sz="900" b="0" dirty="0">
                <a:solidFill>
                  <a:srgbClr val="C94824"/>
                </a:solidFill>
                <a:effectLst/>
                <a:latin typeface="Consolas" panose="020B0609020204030204" pitchFamily="49" charset="0"/>
              </a:rPr>
              <a:t>password:</a:t>
            </a:r>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stringField</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r>
              <a:rPr lang="en-US" altLang="ja-JP" sz="900" b="0" dirty="0">
                <a:solidFill>
                  <a:srgbClr val="C94824"/>
                </a:solidFill>
                <a:effectLst/>
                <a:latin typeface="Consolas" panose="020B0609020204030204" pitchFamily="49" charset="0"/>
              </a:rPr>
              <a:t>required</a:t>
            </a:r>
            <a:r>
              <a:rPr lang="en-US" altLang="ja-JP" sz="900" b="0" dirty="0">
                <a:solidFill>
                  <a:srgbClr val="1A1A1A"/>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a:t>
            </a:r>
            <a:r>
              <a:rPr lang="ja-JP" altLang="en-US" sz="900" b="0" dirty="0">
                <a:solidFill>
                  <a:srgbClr val="428226"/>
                </a:solidFill>
                <a:effectLst/>
                <a:latin typeface="Consolas" panose="020B0609020204030204" pitchFamily="49" charset="0"/>
              </a:rPr>
              <a:t>パスワードを入力してください</a:t>
            </a:r>
            <a:r>
              <a:rPr lang="en-US" altLang="ja-JP" sz="900" b="0" dirty="0">
                <a:solidFill>
                  <a:srgbClr val="42822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minLength</a:t>
            </a:r>
            <a:r>
              <a:rPr lang="en-US" altLang="ja-JP" sz="900" b="0" dirty="0">
                <a:solidFill>
                  <a:srgbClr val="1A1A1A"/>
                </a:solidFill>
                <a:effectLst/>
                <a:latin typeface="Consolas" panose="020B0609020204030204" pitchFamily="49" charset="0"/>
              </a:rPr>
              <a:t>(</a:t>
            </a:r>
            <a:r>
              <a:rPr lang="en-US" altLang="ja-JP" sz="900" b="0" dirty="0">
                <a:solidFill>
                  <a:srgbClr val="3778B7"/>
                </a:solidFill>
                <a:effectLst/>
                <a:latin typeface="Consolas" panose="020B0609020204030204" pitchFamily="49" charset="0"/>
              </a:rPr>
              <a:t>4</a:t>
            </a:r>
            <a:r>
              <a:rPr lang="en-US" altLang="ja-JP" sz="900" b="0" dirty="0">
                <a:solidFill>
                  <a:srgbClr val="1A1A1A"/>
                </a:solidFill>
                <a:effectLst/>
                <a:latin typeface="Consolas" panose="020B0609020204030204" pitchFamily="49" charset="0"/>
              </a:rPr>
              <a:t>, </a:t>
            </a:r>
            <a:r>
              <a:rPr lang="en-US" altLang="ja-JP" sz="900" b="0" dirty="0">
                <a:solidFill>
                  <a:srgbClr val="428226"/>
                </a:solidFill>
                <a:effectLst/>
                <a:latin typeface="Consolas" panose="020B0609020204030204" pitchFamily="49" charset="0"/>
              </a:rPr>
              <a:t>'</a:t>
            </a:r>
            <a:r>
              <a:rPr lang="ja-JP" altLang="en-US" sz="900" b="0" dirty="0">
                <a:solidFill>
                  <a:srgbClr val="428226"/>
                </a:solidFill>
                <a:effectLst/>
                <a:latin typeface="Consolas" panose="020B0609020204030204" pitchFamily="49" charset="0"/>
              </a:rPr>
              <a:t>パスワードは</a:t>
            </a:r>
            <a:r>
              <a:rPr lang="en-US" altLang="ja-JP" sz="900" b="0" dirty="0">
                <a:solidFill>
                  <a:srgbClr val="428226"/>
                </a:solidFill>
                <a:effectLst/>
                <a:latin typeface="Consolas" panose="020B0609020204030204" pitchFamily="49" charset="0"/>
              </a:rPr>
              <a:t>4</a:t>
            </a:r>
            <a:r>
              <a:rPr lang="ja-JP" altLang="en-US" sz="900" b="0" dirty="0">
                <a:solidFill>
                  <a:srgbClr val="428226"/>
                </a:solidFill>
                <a:effectLst/>
                <a:latin typeface="Consolas" panose="020B0609020204030204" pitchFamily="49" charset="0"/>
              </a:rPr>
              <a:t>桁以上入力してください</a:t>
            </a:r>
            <a:r>
              <a:rPr lang="en-US" altLang="ja-JP" sz="900" b="0" dirty="0">
                <a:solidFill>
                  <a:srgbClr val="42822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p>
          <a:p>
            <a:br>
              <a:rPr lang="en-US" altLang="ja-JP" sz="900" b="0" dirty="0">
                <a:solidFill>
                  <a:srgbClr val="1A1A1A"/>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  const signup: </a:t>
            </a:r>
            <a:r>
              <a:rPr lang="en-US" altLang="ja-JP" sz="900" b="0" dirty="0" err="1">
                <a:solidFill>
                  <a:schemeClr val="bg1">
                    <a:lumMod val="65000"/>
                  </a:schemeClr>
                </a:solidFill>
                <a:effectLst/>
                <a:latin typeface="Consolas" panose="020B0609020204030204" pitchFamily="49" charset="0"/>
              </a:rPr>
              <a:t>React.FormEventHandler</a:t>
            </a:r>
            <a:r>
              <a:rPr lang="en-US" altLang="ja-JP" sz="900" b="0" dirty="0">
                <a:solidFill>
                  <a:schemeClr val="bg1">
                    <a:lumMod val="65000"/>
                  </a:schemeClr>
                </a:solidFill>
                <a:effectLst/>
                <a:latin typeface="Consolas" panose="020B0609020204030204" pitchFamily="49" charset="0"/>
              </a:rPr>
              <a:t>&lt;</a:t>
            </a:r>
            <a:r>
              <a:rPr lang="en-US" altLang="ja-JP" sz="900" b="0" dirty="0" err="1">
                <a:solidFill>
                  <a:schemeClr val="bg1">
                    <a:lumMod val="65000"/>
                  </a:schemeClr>
                </a:solidFill>
                <a:effectLst/>
                <a:latin typeface="Consolas" panose="020B0609020204030204" pitchFamily="49" charset="0"/>
              </a:rPr>
              <a:t>HTMLFormElement</a:t>
            </a:r>
            <a:r>
              <a:rPr lang="en-US" altLang="ja-JP" sz="900" b="0" dirty="0">
                <a:solidFill>
                  <a:schemeClr val="bg1">
                    <a:lumMod val="65000"/>
                  </a:schemeClr>
                </a:solidFill>
                <a:effectLst/>
                <a:latin typeface="Consolas" panose="020B0609020204030204" pitchFamily="49" charset="0"/>
              </a:rPr>
              <a:t>&gt; = async (event) =&gt; {</a:t>
            </a:r>
          </a:p>
          <a:p>
            <a:r>
              <a:rPr lang="en-US" altLang="ja-JP" sz="900" b="0" dirty="0">
                <a:solidFill>
                  <a:schemeClr val="bg1">
                    <a:lumMod val="65000"/>
                  </a:schemeClr>
                </a:solidFill>
                <a:effectLst/>
                <a:latin typeface="Consolas" panose="020B0609020204030204" pitchFamily="49" charset="0"/>
              </a:rPr>
              <a:t>    </a:t>
            </a:r>
            <a:r>
              <a:rPr lang="en-US" altLang="ja-JP" sz="900" b="0" dirty="0" err="1">
                <a:solidFill>
                  <a:schemeClr val="bg1">
                    <a:lumMod val="65000"/>
                  </a:schemeClr>
                </a:solidFill>
                <a:effectLst/>
                <a:latin typeface="Consolas" panose="020B0609020204030204" pitchFamily="49" charset="0"/>
              </a:rPr>
              <a:t>event.preventDefault</a:t>
            </a:r>
            <a:r>
              <a:rPr lang="en-US" altLang="ja-JP" sz="900" b="0" dirty="0">
                <a:solidFill>
                  <a:schemeClr val="bg1">
                    <a:lumMod val="65000"/>
                  </a:schemeClr>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const</a:t>
            </a:r>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result</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await</a:t>
            </a:r>
            <a:r>
              <a:rPr lang="en-US" altLang="ja-JP" sz="900" b="0" dirty="0">
                <a:solidFill>
                  <a:srgbClr val="1A1A1A"/>
                </a:solidFill>
                <a:effectLst/>
                <a:latin typeface="Consolas" panose="020B0609020204030204" pitchFamily="49" charset="0"/>
              </a:rPr>
              <a:t> </a:t>
            </a:r>
            <a:r>
              <a:rPr lang="en-US" altLang="ja-JP" sz="900" b="0" dirty="0" err="1">
                <a:solidFill>
                  <a:srgbClr val="A56416"/>
                </a:solidFill>
                <a:effectLst/>
                <a:latin typeface="Consolas" panose="020B0609020204030204" pitchFamily="49" charset="0"/>
              </a:rPr>
              <a:t>userContext</a:t>
            </a:r>
            <a:r>
              <a:rPr lang="en-US" altLang="ja-JP" sz="900" b="0" dirty="0" err="1">
                <a:solidFill>
                  <a:srgbClr val="1A1A1A"/>
                </a:solidFill>
                <a:effectLst/>
                <a:latin typeface="Consolas" panose="020B0609020204030204" pitchFamily="49" charset="0"/>
              </a:rPr>
              <a:t>.</a:t>
            </a:r>
            <a:r>
              <a:rPr lang="en-US" altLang="ja-JP" sz="900" b="0" dirty="0" err="1">
                <a:solidFill>
                  <a:srgbClr val="C94824"/>
                </a:solidFill>
                <a:effectLst/>
                <a:latin typeface="Consolas" panose="020B0609020204030204" pitchFamily="49" charset="0"/>
              </a:rPr>
              <a:t>signup</a:t>
            </a:r>
            <a:r>
              <a:rPr lang="en-US" altLang="ja-JP" sz="900" b="0" dirty="0">
                <a:solidFill>
                  <a:srgbClr val="1A1A1A"/>
                </a:solidFill>
                <a:effectLst/>
                <a:latin typeface="Consolas" panose="020B0609020204030204" pitchFamily="49" charset="0"/>
              </a:rPr>
              <a:t>(</a:t>
            </a:r>
            <a:r>
              <a:rPr lang="en-US" altLang="ja-JP" sz="900" b="0" dirty="0" err="1">
                <a:solidFill>
                  <a:srgbClr val="3778B7"/>
                </a:solidFill>
                <a:effectLst/>
                <a:latin typeface="Consolas" panose="020B0609020204030204" pitchFamily="49" charset="0"/>
              </a:rPr>
              <a:t>userName</a:t>
            </a:r>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password</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if</a:t>
            </a:r>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result</a:t>
            </a:r>
            <a:r>
              <a:rPr lang="en-US" altLang="ja-JP" sz="900" b="0" dirty="0">
                <a:solidFill>
                  <a:srgbClr val="1A1A1A"/>
                </a:solidFill>
                <a:effectLst/>
                <a:latin typeface="Consolas" panose="020B0609020204030204" pitchFamily="49" charset="0"/>
              </a:rPr>
              <a:t> </a:t>
            </a:r>
            <a:r>
              <a:rPr lang="en-US" altLang="ja-JP" sz="900" b="0" dirty="0" err="1">
                <a:solidFill>
                  <a:srgbClr val="A56416"/>
                </a:solidFill>
                <a:effectLst/>
                <a:latin typeface="Consolas" panose="020B0609020204030204" pitchFamily="49" charset="0"/>
              </a:rPr>
              <a:t>instanceof</a:t>
            </a:r>
            <a:r>
              <a:rPr lang="en-US" altLang="ja-JP" sz="900" b="0" dirty="0">
                <a:solidFill>
                  <a:srgbClr val="1A1A1A"/>
                </a:solidFill>
                <a:effectLst/>
                <a:latin typeface="Consolas" panose="020B0609020204030204" pitchFamily="49" charset="0"/>
              </a:rPr>
              <a:t> </a:t>
            </a:r>
            <a:r>
              <a:rPr lang="en-US" altLang="ja-JP" sz="900" b="0" dirty="0" err="1">
                <a:solidFill>
                  <a:srgbClr val="A56416"/>
                </a:solidFill>
                <a:effectLst/>
                <a:latin typeface="Consolas" panose="020B0609020204030204" pitchFamily="49" charset="0"/>
              </a:rPr>
              <a:t>AccountConflictError</a:t>
            </a:r>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setFormError</a:t>
            </a:r>
            <a:r>
              <a:rPr lang="en-US" altLang="ja-JP" sz="900" b="0" dirty="0">
                <a:solidFill>
                  <a:srgbClr val="1A1A1A"/>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a:t>
            </a:r>
            <a:r>
              <a:rPr lang="ja-JP" altLang="en-US" sz="900" b="0" dirty="0">
                <a:solidFill>
                  <a:srgbClr val="428226"/>
                </a:solidFill>
                <a:effectLst/>
                <a:latin typeface="Consolas" panose="020B0609020204030204" pitchFamily="49" charset="0"/>
              </a:rPr>
              <a:t>サインアップに失敗しました。同じ名前が登録されています。</a:t>
            </a:r>
            <a:r>
              <a:rPr lang="en-US" altLang="ja-JP" sz="900" b="0" dirty="0">
                <a:solidFill>
                  <a:srgbClr val="42822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return</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p>
          <a:p>
            <a:r>
              <a:rPr lang="en-US" altLang="ja-JP" sz="900" b="0" dirty="0">
                <a:solidFill>
                  <a:schemeClr val="bg1">
                    <a:lumMod val="65000"/>
                  </a:schemeClr>
                </a:solidFill>
                <a:effectLst/>
                <a:latin typeface="Consolas" panose="020B0609020204030204" pitchFamily="49" charset="0"/>
              </a:rPr>
              <a:t>    </a:t>
            </a:r>
            <a:r>
              <a:rPr lang="en-US" altLang="ja-JP" sz="900" b="0" dirty="0" err="1">
                <a:solidFill>
                  <a:schemeClr val="bg1">
                    <a:lumMod val="65000"/>
                  </a:schemeClr>
                </a:solidFill>
                <a:effectLst/>
                <a:latin typeface="Consolas" panose="020B0609020204030204" pitchFamily="49" charset="0"/>
              </a:rPr>
              <a:t>history.push</a:t>
            </a:r>
            <a:r>
              <a:rPr lang="en-US" altLang="ja-JP" sz="900" b="0" dirty="0">
                <a:solidFill>
                  <a:schemeClr val="bg1">
                    <a:lumMod val="65000"/>
                  </a:schemeClr>
                </a:solidFill>
                <a:effectLst/>
                <a:latin typeface="Consolas" panose="020B0609020204030204" pitchFamily="49" charset="0"/>
              </a:rPr>
              <a:t>('/');</a:t>
            </a:r>
          </a:p>
          <a:p>
            <a:r>
              <a:rPr lang="en-US" altLang="ja-JP" sz="900" b="0" dirty="0">
                <a:solidFill>
                  <a:schemeClr val="bg1">
                    <a:lumMod val="65000"/>
                  </a:schemeClr>
                </a:solidFill>
                <a:effectLst/>
                <a:latin typeface="Consolas" panose="020B0609020204030204" pitchFamily="49" charset="0"/>
              </a:rPr>
              <a:t>  };</a:t>
            </a:r>
          </a:p>
        </p:txBody>
      </p:sp>
      <p:sp>
        <p:nvSpPr>
          <p:cNvPr id="4" name="テキスト ボックス 3">
            <a:extLst>
              <a:ext uri="{FF2B5EF4-FFF2-40B4-BE49-F238E27FC236}">
                <a16:creationId xmlns:a16="http://schemas.microsoft.com/office/drawing/2014/main" id="{673A4E78-1C31-45AC-83BC-B1997FFFA1AB}"/>
              </a:ext>
            </a:extLst>
          </p:cNvPr>
          <p:cNvSpPr txBox="1"/>
          <p:nvPr/>
        </p:nvSpPr>
        <p:spPr>
          <a:xfrm>
            <a:off x="5911702" y="1533507"/>
            <a:ext cx="5996763" cy="3785652"/>
          </a:xfrm>
          <a:prstGeom prst="rect">
            <a:avLst/>
          </a:prstGeom>
          <a:solidFill>
            <a:schemeClr val="accent3">
              <a:lumMod val="20000"/>
              <a:lumOff val="80000"/>
            </a:schemeClr>
          </a:solidFill>
        </p:spPr>
        <p:txBody>
          <a:bodyPr wrap="square" bIns="0" rtlCol="0">
            <a:spAutoFit/>
          </a:bodyPr>
          <a:lstStyle/>
          <a:p>
            <a:r>
              <a:rPr lang="en-US" altLang="ja-JP" sz="900" b="0" dirty="0">
                <a:solidFill>
                  <a:schemeClr val="bg1">
                    <a:lumMod val="65000"/>
                  </a:schemeClr>
                </a:solidFill>
                <a:effectLst/>
                <a:latin typeface="Consolas" panose="020B0609020204030204" pitchFamily="49" charset="0"/>
              </a:rPr>
              <a:t>  return (</a:t>
            </a:r>
          </a:p>
          <a:p>
            <a:r>
              <a:rPr lang="en-US" altLang="ja-JP" sz="900" b="0" dirty="0">
                <a:solidFill>
                  <a:schemeClr val="bg1">
                    <a:lumMod val="65000"/>
                  </a:schemeClr>
                </a:solidFill>
                <a:effectLst/>
                <a:latin typeface="Consolas" panose="020B0609020204030204" pitchFamily="49" charset="0"/>
              </a:rPr>
              <a:t>    &lt;div </a:t>
            </a:r>
            <a:r>
              <a:rPr lang="en-US" altLang="ja-JP" sz="900" b="0" dirty="0" err="1">
                <a:solidFill>
                  <a:schemeClr val="bg1">
                    <a:lumMod val="65000"/>
                  </a:schemeClr>
                </a:solidFill>
                <a:effectLst/>
                <a:latin typeface="Consolas" panose="020B0609020204030204" pitchFamily="49" charset="0"/>
              </a:rPr>
              <a:t>className</a:t>
            </a:r>
            <a:r>
              <a:rPr lang="en-US" altLang="ja-JP" sz="900" b="0" dirty="0">
                <a:solidFill>
                  <a:schemeClr val="bg1">
                    <a:lumMod val="65000"/>
                  </a:schemeClr>
                </a:solidFill>
                <a:effectLst/>
                <a:latin typeface="Consolas" panose="020B0609020204030204" pitchFamily="49" charset="0"/>
              </a:rPr>
              <a:t>="</a:t>
            </a:r>
            <a:r>
              <a:rPr lang="en-US" altLang="ja-JP" sz="900" b="0" dirty="0" err="1">
                <a:solidFill>
                  <a:schemeClr val="bg1">
                    <a:lumMod val="65000"/>
                  </a:schemeClr>
                </a:solidFill>
                <a:effectLst/>
                <a:latin typeface="Consolas" panose="020B0609020204030204" pitchFamily="49" charset="0"/>
              </a:rPr>
              <a:t>Signup_content</a:t>
            </a:r>
            <a:r>
              <a:rPr lang="en-US" altLang="ja-JP" sz="900" b="0" dirty="0">
                <a:solidFill>
                  <a:schemeClr val="bg1">
                    <a:lumMod val="65000"/>
                  </a:schemeClr>
                </a:solidFill>
                <a:effectLst/>
                <a:latin typeface="Consolas" panose="020B0609020204030204" pitchFamily="49" charset="0"/>
              </a:rPr>
              <a:t>"&gt;</a:t>
            </a:r>
          </a:p>
          <a:p>
            <a:r>
              <a:rPr lang="en-US" altLang="ja-JP" sz="900" b="0" dirty="0">
                <a:solidFill>
                  <a:schemeClr val="bg1">
                    <a:lumMod val="65000"/>
                  </a:schemeClr>
                </a:solidFill>
                <a:effectLst/>
                <a:latin typeface="Consolas" panose="020B0609020204030204" pitchFamily="49" charset="0"/>
              </a:rPr>
              <a:t>      &lt;div </a:t>
            </a:r>
            <a:r>
              <a:rPr lang="en-US" altLang="ja-JP" sz="900" b="0" dirty="0" err="1">
                <a:solidFill>
                  <a:schemeClr val="bg1">
                    <a:lumMod val="65000"/>
                  </a:schemeClr>
                </a:solidFill>
                <a:effectLst/>
                <a:latin typeface="Consolas" panose="020B0609020204030204" pitchFamily="49" charset="0"/>
              </a:rPr>
              <a:t>className</a:t>
            </a:r>
            <a:r>
              <a:rPr lang="en-US" altLang="ja-JP" sz="900" b="0" dirty="0">
                <a:solidFill>
                  <a:schemeClr val="bg1">
                    <a:lumMod val="65000"/>
                  </a:schemeClr>
                </a:solidFill>
                <a:effectLst/>
                <a:latin typeface="Consolas" panose="020B0609020204030204" pitchFamily="49" charset="0"/>
              </a:rPr>
              <a:t>="</a:t>
            </a:r>
            <a:r>
              <a:rPr lang="en-US" altLang="ja-JP" sz="900" b="0" dirty="0" err="1">
                <a:solidFill>
                  <a:schemeClr val="bg1">
                    <a:lumMod val="65000"/>
                  </a:schemeClr>
                </a:solidFill>
                <a:effectLst/>
                <a:latin typeface="Consolas" panose="020B0609020204030204" pitchFamily="49" charset="0"/>
              </a:rPr>
              <a:t>Signup_box</a:t>
            </a:r>
            <a:r>
              <a:rPr lang="en-US" altLang="ja-JP" sz="900" b="0" dirty="0">
                <a:solidFill>
                  <a:schemeClr val="bg1">
                    <a:lumMod val="65000"/>
                  </a:schemeClr>
                </a:solidFill>
                <a:effectLst/>
                <a:latin typeface="Consolas" panose="020B0609020204030204" pitchFamily="49" charset="0"/>
              </a:rPr>
              <a:t>"&gt;</a:t>
            </a:r>
          </a:p>
          <a:p>
            <a:r>
              <a:rPr lang="en-US" altLang="ja-JP" sz="900" b="0" dirty="0">
                <a:solidFill>
                  <a:schemeClr val="bg1">
                    <a:lumMod val="65000"/>
                  </a:schemeClr>
                </a:solidFill>
                <a:effectLst/>
                <a:latin typeface="Consolas" panose="020B0609020204030204" pitchFamily="49" charset="0"/>
              </a:rPr>
              <a:t>        &lt;div </a:t>
            </a:r>
            <a:r>
              <a:rPr lang="en-US" altLang="ja-JP" sz="900" b="0" dirty="0" err="1">
                <a:solidFill>
                  <a:schemeClr val="bg1">
                    <a:lumMod val="65000"/>
                  </a:schemeClr>
                </a:solidFill>
                <a:effectLst/>
                <a:latin typeface="Consolas" panose="020B0609020204030204" pitchFamily="49" charset="0"/>
              </a:rPr>
              <a:t>className</a:t>
            </a:r>
            <a:r>
              <a:rPr lang="en-US" altLang="ja-JP" sz="900" b="0" dirty="0">
                <a:solidFill>
                  <a:schemeClr val="bg1">
                    <a:lumMod val="65000"/>
                  </a:schemeClr>
                </a:solidFill>
                <a:effectLst/>
                <a:latin typeface="Consolas" panose="020B0609020204030204" pitchFamily="49" charset="0"/>
              </a:rPr>
              <a:t>="</a:t>
            </a:r>
            <a:r>
              <a:rPr lang="en-US" altLang="ja-JP" sz="900" b="0" dirty="0" err="1">
                <a:solidFill>
                  <a:schemeClr val="bg1">
                    <a:lumMod val="65000"/>
                  </a:schemeClr>
                </a:solidFill>
                <a:effectLst/>
                <a:latin typeface="Consolas" panose="020B0609020204030204" pitchFamily="49" charset="0"/>
              </a:rPr>
              <a:t>Signup_title</a:t>
            </a:r>
            <a:r>
              <a:rPr lang="en-US" altLang="ja-JP" sz="900" b="0" dirty="0">
                <a:solidFill>
                  <a:schemeClr val="bg1">
                    <a:lumMod val="65000"/>
                  </a:schemeClr>
                </a:solidFill>
                <a:effectLst/>
                <a:latin typeface="Consolas" panose="020B0609020204030204" pitchFamily="49" charset="0"/>
              </a:rPr>
              <a:t>"&gt;</a:t>
            </a:r>
          </a:p>
          <a:p>
            <a:r>
              <a:rPr lang="en-US" altLang="ja-JP" sz="900" b="0" dirty="0">
                <a:solidFill>
                  <a:schemeClr val="bg1">
                    <a:lumMod val="65000"/>
                  </a:schemeClr>
                </a:solidFill>
                <a:effectLst/>
                <a:latin typeface="Consolas" panose="020B0609020204030204" pitchFamily="49" charset="0"/>
              </a:rPr>
              <a:t>          &lt;h1&gt;</a:t>
            </a:r>
            <a:r>
              <a:rPr lang="ja-JP" altLang="en-US" sz="900" b="0" dirty="0">
                <a:solidFill>
                  <a:schemeClr val="bg1">
                    <a:lumMod val="65000"/>
                  </a:schemeClr>
                </a:solidFill>
                <a:effectLst/>
                <a:latin typeface="Consolas" panose="020B0609020204030204" pitchFamily="49" charset="0"/>
              </a:rPr>
              <a:t>ユーザー登録</a:t>
            </a:r>
            <a:r>
              <a:rPr lang="en-US" altLang="ja-JP" sz="900" b="0" dirty="0">
                <a:solidFill>
                  <a:schemeClr val="bg1">
                    <a:lumMod val="65000"/>
                  </a:schemeClr>
                </a:solidFill>
                <a:effectLst/>
                <a:latin typeface="Consolas" panose="020B0609020204030204" pitchFamily="49" charset="0"/>
              </a:rPr>
              <a:t>&lt;/h1&gt;</a:t>
            </a:r>
          </a:p>
          <a:p>
            <a:r>
              <a:rPr lang="en-US" altLang="ja-JP" sz="900" b="0" dirty="0">
                <a:solidFill>
                  <a:srgbClr val="428226"/>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&lt;div</a:t>
            </a:r>
            <a:r>
              <a:rPr lang="en-US" altLang="ja-JP" sz="900" b="0" dirty="0">
                <a:solidFill>
                  <a:srgbClr val="428226"/>
                </a:solidFill>
                <a:effectLst/>
                <a:latin typeface="Consolas" panose="020B0609020204030204" pitchFamily="49" charset="0"/>
              </a:rPr>
              <a:t> </a:t>
            </a:r>
            <a:r>
              <a:rPr lang="en-US" altLang="ja-JP" sz="900" b="0" dirty="0" err="1">
                <a:solidFill>
                  <a:srgbClr val="B052A1"/>
                </a:solidFill>
                <a:effectLst/>
                <a:latin typeface="Consolas" panose="020B0609020204030204" pitchFamily="49" charset="0"/>
              </a:rPr>
              <a:t>className</a:t>
            </a:r>
            <a:r>
              <a:rPr lang="en-US" altLang="ja-JP" sz="900" b="0" dirty="0">
                <a:solidFill>
                  <a:srgbClr val="A56416"/>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"error"</a:t>
            </a:r>
            <a:r>
              <a:rPr lang="en-US" altLang="ja-JP" sz="900" b="0" dirty="0">
                <a:solidFill>
                  <a:srgbClr val="3778B7"/>
                </a:solidFill>
                <a:effectLst/>
                <a:latin typeface="Consolas" panose="020B0609020204030204" pitchFamily="49" charset="0"/>
              </a:rPr>
              <a:t>&gt;</a:t>
            </a:r>
            <a:r>
              <a:rPr lang="en-US" altLang="ja-JP" sz="900" b="0" dirty="0">
                <a:solidFill>
                  <a:srgbClr val="428226"/>
                </a:solidFill>
                <a:effectLst/>
                <a:latin typeface="Consolas" panose="020B0609020204030204" pitchFamily="49" charset="0"/>
              </a:rPr>
              <a:t>{</a:t>
            </a:r>
            <a:r>
              <a:rPr lang="en-US" altLang="ja-JP" sz="900" b="0" dirty="0" err="1">
                <a:solidFill>
                  <a:srgbClr val="3778B7"/>
                </a:solidFill>
                <a:effectLst/>
                <a:latin typeface="Consolas" panose="020B0609020204030204" pitchFamily="49" charset="0"/>
              </a:rPr>
              <a:t>formError</a:t>
            </a:r>
            <a:r>
              <a:rPr lang="en-US" altLang="ja-JP" sz="900" b="0" dirty="0">
                <a:solidFill>
                  <a:srgbClr val="428226"/>
                </a:solidFill>
                <a:effectLst/>
                <a:latin typeface="Consolas" panose="020B0609020204030204" pitchFamily="49" charset="0"/>
              </a:rPr>
              <a:t>}</a:t>
            </a:r>
            <a:r>
              <a:rPr lang="en-US" altLang="ja-JP" sz="900" b="0" dirty="0">
                <a:solidFill>
                  <a:srgbClr val="3778B7"/>
                </a:solidFill>
                <a:effectLst/>
                <a:latin typeface="Consolas" panose="020B0609020204030204" pitchFamily="49" charset="0"/>
              </a:rPr>
              <a:t>&lt;/div&gt;</a:t>
            </a:r>
            <a:endParaRPr lang="en-US" altLang="ja-JP" sz="900" b="0" dirty="0">
              <a:solidFill>
                <a:srgbClr val="1A1A1A"/>
              </a:solidFill>
              <a:effectLst/>
              <a:latin typeface="Consolas" panose="020B0609020204030204" pitchFamily="49" charset="0"/>
            </a:endParaRPr>
          </a:p>
          <a:p>
            <a:r>
              <a:rPr lang="en-US" altLang="ja-JP" sz="900" b="0" dirty="0">
                <a:solidFill>
                  <a:srgbClr val="428226"/>
                </a:solidFill>
                <a:effectLst/>
                <a:latin typeface="Consolas" panose="020B0609020204030204" pitchFamily="49" charset="0"/>
              </a:rPr>
              <a:t> </a:t>
            </a:r>
            <a:r>
              <a:rPr lang="en-US" altLang="ja-JP" sz="900" b="0" dirty="0">
                <a:solidFill>
                  <a:schemeClr val="bg1">
                    <a:lumMod val="65000"/>
                  </a:schemeClr>
                </a:solidFill>
                <a:effectLst/>
                <a:latin typeface="Consolas" panose="020B0609020204030204" pitchFamily="49" charset="0"/>
              </a:rPr>
              <a:t>       &lt;/div&gt;</a:t>
            </a:r>
          </a:p>
          <a:p>
            <a:r>
              <a:rPr lang="en-US" altLang="ja-JP" sz="900" b="0" dirty="0">
                <a:solidFill>
                  <a:schemeClr val="bg1">
                    <a:lumMod val="65000"/>
                  </a:schemeClr>
                </a:solidFill>
                <a:effectLst/>
                <a:latin typeface="Consolas" panose="020B0609020204030204" pitchFamily="49" charset="0"/>
              </a:rPr>
              <a:t>        &lt;form </a:t>
            </a:r>
            <a:r>
              <a:rPr lang="en-US" altLang="ja-JP" sz="900" b="0" dirty="0" err="1">
                <a:solidFill>
                  <a:schemeClr val="bg1">
                    <a:lumMod val="65000"/>
                  </a:schemeClr>
                </a:solidFill>
                <a:effectLst/>
                <a:latin typeface="Consolas" panose="020B0609020204030204" pitchFamily="49" charset="0"/>
              </a:rPr>
              <a:t>className</a:t>
            </a:r>
            <a:r>
              <a:rPr lang="en-US" altLang="ja-JP" sz="900" b="0" dirty="0">
                <a:solidFill>
                  <a:schemeClr val="bg1">
                    <a:lumMod val="65000"/>
                  </a:schemeClr>
                </a:solidFill>
                <a:effectLst/>
                <a:latin typeface="Consolas" panose="020B0609020204030204" pitchFamily="49" charset="0"/>
              </a:rPr>
              <a:t>="</a:t>
            </a:r>
            <a:r>
              <a:rPr lang="en-US" altLang="ja-JP" sz="900" b="0" dirty="0" err="1">
                <a:solidFill>
                  <a:schemeClr val="bg1">
                    <a:lumMod val="65000"/>
                  </a:schemeClr>
                </a:solidFill>
                <a:effectLst/>
                <a:latin typeface="Consolas" panose="020B0609020204030204" pitchFamily="49" charset="0"/>
              </a:rPr>
              <a:t>Signup_form</a:t>
            </a:r>
            <a:r>
              <a:rPr lang="en-US" altLang="ja-JP" sz="900" b="0" dirty="0">
                <a:solidFill>
                  <a:schemeClr val="bg1">
                    <a:lumMod val="65000"/>
                  </a:schemeClr>
                </a:solidFill>
                <a:effectLst/>
                <a:latin typeface="Consolas" panose="020B0609020204030204" pitchFamily="49" charset="0"/>
              </a:rPr>
              <a:t>"</a:t>
            </a:r>
          </a:p>
          <a:p>
            <a:r>
              <a:rPr lang="en-US" altLang="ja-JP" sz="900" b="0" dirty="0">
                <a:solidFill>
                  <a:srgbClr val="428226"/>
                </a:solidFill>
                <a:effectLst/>
                <a:latin typeface="Consolas" panose="020B0609020204030204" pitchFamily="49" charset="0"/>
              </a:rPr>
              <a:t>          </a:t>
            </a:r>
            <a:r>
              <a:rPr lang="en-US" altLang="ja-JP" sz="900" b="0" dirty="0" err="1">
                <a:solidFill>
                  <a:srgbClr val="B052A1"/>
                </a:solidFill>
                <a:effectLst/>
                <a:latin typeface="Consolas" panose="020B0609020204030204" pitchFamily="49" charset="0"/>
              </a:rPr>
              <a:t>onSubmit</a:t>
            </a:r>
            <a:r>
              <a:rPr lang="en-US" altLang="ja-JP" sz="900" b="0" dirty="0">
                <a:solidFill>
                  <a:srgbClr val="A56416"/>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a:t>
            </a:r>
            <a:r>
              <a:rPr lang="en-US" altLang="ja-JP" sz="900" b="0" dirty="0" err="1">
                <a:solidFill>
                  <a:srgbClr val="C94824"/>
                </a:solidFill>
                <a:effectLst/>
                <a:latin typeface="Consolas" panose="020B0609020204030204" pitchFamily="49" charset="0"/>
              </a:rPr>
              <a:t>handleSubmit</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userName</a:t>
            </a:r>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password</a:t>
            </a:r>
            <a:r>
              <a:rPr lang="en-US" altLang="ja-JP" sz="900" b="0" dirty="0">
                <a:solidFill>
                  <a:srgbClr val="1A1A1A"/>
                </a:solidFill>
                <a:effectLst/>
                <a:latin typeface="Consolas" panose="020B0609020204030204" pitchFamily="49" charset="0"/>
              </a:rPr>
              <a:t> }, </a:t>
            </a:r>
            <a:r>
              <a:rPr lang="en-US" altLang="ja-JP" sz="900" b="0" dirty="0">
                <a:solidFill>
                  <a:srgbClr val="3778B7"/>
                </a:solidFill>
                <a:effectLst/>
                <a:latin typeface="Consolas" panose="020B0609020204030204" pitchFamily="49" charset="0"/>
              </a:rPr>
              <a:t>signup</a:t>
            </a:r>
            <a:r>
              <a:rPr lang="en-US" altLang="ja-JP" sz="900" b="0" dirty="0">
                <a:solidFill>
                  <a:srgbClr val="1A1A1A"/>
                </a:solidFill>
                <a:effectLst/>
                <a:latin typeface="Consolas" panose="020B0609020204030204" pitchFamily="49" charset="0"/>
              </a:rPr>
              <a:t>, () </a:t>
            </a:r>
            <a:r>
              <a:rPr lang="en-US" altLang="ja-JP" sz="900" b="0" dirty="0">
                <a:solidFill>
                  <a:srgbClr val="A56416"/>
                </a:solidFill>
                <a:effectLst/>
                <a:latin typeface="Consolas" panose="020B0609020204030204" pitchFamily="49" charset="0"/>
              </a:rPr>
              <a:t>=&gt;</a:t>
            </a:r>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setFormError</a:t>
            </a:r>
            <a:r>
              <a:rPr lang="en-US" altLang="ja-JP" sz="900" b="0" dirty="0">
                <a:solidFill>
                  <a:srgbClr val="1A1A1A"/>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a:t>
            </a:r>
            <a:r>
              <a:rPr lang="en-US" altLang="ja-JP" sz="900" b="0" dirty="0">
                <a:solidFill>
                  <a:schemeClr val="bg1">
                    <a:lumMod val="65000"/>
                  </a:schemeClr>
                </a:solidFill>
                <a:effectLst/>
                <a:latin typeface="Consolas" panose="020B0609020204030204" pitchFamily="49" charset="0"/>
              </a:rPr>
              <a:t>&gt;</a:t>
            </a:r>
          </a:p>
          <a:p>
            <a:r>
              <a:rPr lang="en-US" altLang="ja-JP" sz="900" b="0" dirty="0">
                <a:solidFill>
                  <a:schemeClr val="bg1">
                    <a:lumMod val="65000"/>
                  </a:schemeClr>
                </a:solidFill>
                <a:effectLst/>
                <a:latin typeface="Consolas" panose="020B0609020204030204" pitchFamily="49" charset="0"/>
              </a:rPr>
              <a:t>          &lt;div </a:t>
            </a:r>
            <a:r>
              <a:rPr lang="en-US" altLang="ja-JP" sz="900" b="0" dirty="0" err="1">
                <a:solidFill>
                  <a:schemeClr val="bg1">
                    <a:lumMod val="65000"/>
                  </a:schemeClr>
                </a:solidFill>
                <a:effectLst/>
                <a:latin typeface="Consolas" panose="020B0609020204030204" pitchFamily="49" charset="0"/>
              </a:rPr>
              <a:t>className</a:t>
            </a:r>
            <a:r>
              <a:rPr lang="en-US" altLang="ja-JP" sz="900" b="0" dirty="0">
                <a:solidFill>
                  <a:schemeClr val="bg1">
                    <a:lumMod val="65000"/>
                  </a:schemeClr>
                </a:solidFill>
                <a:effectLst/>
                <a:latin typeface="Consolas" panose="020B0609020204030204" pitchFamily="49" charset="0"/>
              </a:rPr>
              <a:t>="</a:t>
            </a:r>
            <a:r>
              <a:rPr lang="en-US" altLang="ja-JP" sz="900" b="0" dirty="0" err="1">
                <a:solidFill>
                  <a:schemeClr val="bg1">
                    <a:lumMod val="65000"/>
                  </a:schemeClr>
                </a:solidFill>
                <a:effectLst/>
                <a:latin typeface="Consolas" panose="020B0609020204030204" pitchFamily="49" charset="0"/>
              </a:rPr>
              <a:t>Signup_item</a:t>
            </a:r>
            <a:r>
              <a:rPr lang="en-US" altLang="ja-JP" sz="900" b="0" dirty="0">
                <a:solidFill>
                  <a:schemeClr val="bg1">
                    <a:lumMod val="65000"/>
                  </a:schemeClr>
                </a:solidFill>
                <a:effectLst/>
                <a:latin typeface="Consolas" panose="020B0609020204030204" pitchFamily="49" charset="0"/>
              </a:rPr>
              <a:t>"&gt;</a:t>
            </a:r>
          </a:p>
          <a:p>
            <a:r>
              <a:rPr lang="en-US" altLang="ja-JP" sz="900" b="0" dirty="0">
                <a:solidFill>
                  <a:schemeClr val="bg1">
                    <a:lumMod val="65000"/>
                  </a:schemeClr>
                </a:solidFill>
                <a:effectLst/>
                <a:latin typeface="Consolas" panose="020B0609020204030204" pitchFamily="49" charset="0"/>
              </a:rPr>
              <a:t>            &lt;div </a:t>
            </a:r>
            <a:r>
              <a:rPr lang="en-US" altLang="ja-JP" sz="900" b="0" dirty="0" err="1">
                <a:solidFill>
                  <a:schemeClr val="bg1">
                    <a:lumMod val="65000"/>
                  </a:schemeClr>
                </a:solidFill>
                <a:effectLst/>
                <a:latin typeface="Consolas" panose="020B0609020204030204" pitchFamily="49" charset="0"/>
              </a:rPr>
              <a:t>className</a:t>
            </a:r>
            <a:r>
              <a:rPr lang="en-US" altLang="ja-JP" sz="900" b="0" dirty="0">
                <a:solidFill>
                  <a:schemeClr val="bg1">
                    <a:lumMod val="65000"/>
                  </a:schemeClr>
                </a:solidFill>
                <a:effectLst/>
                <a:latin typeface="Consolas" panose="020B0609020204030204" pitchFamily="49" charset="0"/>
              </a:rPr>
              <a:t>="</a:t>
            </a:r>
            <a:r>
              <a:rPr lang="en-US" altLang="ja-JP" sz="900" b="0" dirty="0" err="1">
                <a:solidFill>
                  <a:schemeClr val="bg1">
                    <a:lumMod val="65000"/>
                  </a:schemeClr>
                </a:solidFill>
                <a:effectLst/>
                <a:latin typeface="Consolas" panose="020B0609020204030204" pitchFamily="49" charset="0"/>
              </a:rPr>
              <a:t>Signup_label</a:t>
            </a:r>
            <a:r>
              <a:rPr lang="en-US" altLang="ja-JP" sz="900" b="0" dirty="0">
                <a:solidFill>
                  <a:schemeClr val="bg1">
                    <a:lumMod val="65000"/>
                  </a:schemeClr>
                </a:solidFill>
                <a:effectLst/>
                <a:latin typeface="Consolas" panose="020B0609020204030204" pitchFamily="49" charset="0"/>
              </a:rPr>
              <a:t>"&gt;</a:t>
            </a:r>
            <a:r>
              <a:rPr lang="ja-JP" altLang="en-US" sz="900" b="0" dirty="0">
                <a:solidFill>
                  <a:schemeClr val="bg1">
                    <a:lumMod val="65000"/>
                  </a:schemeClr>
                </a:solidFill>
                <a:effectLst/>
                <a:latin typeface="Consolas" panose="020B0609020204030204" pitchFamily="49" charset="0"/>
              </a:rPr>
              <a:t>名前</a:t>
            </a:r>
            <a:r>
              <a:rPr lang="en-US" altLang="ja-JP" sz="900" b="0" dirty="0">
                <a:solidFill>
                  <a:schemeClr val="bg1">
                    <a:lumMod val="65000"/>
                  </a:schemeClr>
                </a:solidFill>
                <a:effectLst/>
                <a:latin typeface="Consolas" panose="020B0609020204030204" pitchFamily="49" charset="0"/>
              </a:rPr>
              <a:t>&lt;/div&gt;</a:t>
            </a:r>
          </a:p>
          <a:p>
            <a:r>
              <a:rPr lang="en-US" altLang="ja-JP" sz="900" b="0" dirty="0">
                <a:solidFill>
                  <a:srgbClr val="428226"/>
                </a:solidFill>
                <a:effectLst/>
                <a:latin typeface="Consolas" panose="020B0609020204030204" pitchFamily="49" charset="0"/>
              </a:rPr>
              <a:t>            </a:t>
            </a:r>
            <a:r>
              <a:rPr lang="en-US" altLang="ja-JP" sz="900" b="0" dirty="0">
                <a:solidFill>
                  <a:schemeClr val="bg1">
                    <a:lumMod val="65000"/>
                  </a:schemeClr>
                </a:solidFill>
                <a:effectLst/>
                <a:latin typeface="Consolas" panose="020B0609020204030204" pitchFamily="49" charset="0"/>
              </a:rPr>
              <a:t>&lt;input type="text" </a:t>
            </a:r>
            <a:r>
              <a:rPr lang="en-US" altLang="ja-JP" sz="900" b="0" dirty="0">
                <a:solidFill>
                  <a:srgbClr val="428226"/>
                </a:solidFill>
                <a:effectLst/>
                <a:latin typeface="Consolas" panose="020B0609020204030204" pitchFamily="49" charset="0"/>
              </a:rPr>
              <a:t>{</a:t>
            </a:r>
            <a:r>
              <a:rPr lang="en-US" altLang="ja-JP" sz="900" b="0" dirty="0">
                <a:solidFill>
                  <a:srgbClr val="A56416"/>
                </a:solidFill>
                <a:effectLst/>
                <a:latin typeface="Consolas" panose="020B0609020204030204" pitchFamily="49" charset="0"/>
              </a:rPr>
              <a:t>...</a:t>
            </a:r>
            <a:r>
              <a:rPr lang="en-US" altLang="ja-JP" sz="900" b="0" dirty="0" err="1">
                <a:solidFill>
                  <a:srgbClr val="3778B7"/>
                </a:solidFill>
                <a:effectLst/>
                <a:latin typeface="Consolas" panose="020B0609020204030204" pitchFamily="49" charset="0"/>
              </a:rPr>
              <a:t>userNameAttributes</a:t>
            </a:r>
            <a:r>
              <a:rPr lang="en-US" altLang="ja-JP" sz="900" b="0" dirty="0">
                <a:solidFill>
                  <a:srgbClr val="428226"/>
                </a:solidFill>
                <a:effectLst/>
                <a:latin typeface="Consolas" panose="020B0609020204030204" pitchFamily="49" charset="0"/>
              </a:rPr>
              <a:t>}</a:t>
            </a:r>
            <a:r>
              <a:rPr lang="en-US" altLang="ja-JP" sz="900" b="0" dirty="0">
                <a:solidFill>
                  <a:schemeClr val="bg1">
                    <a:lumMod val="65000"/>
                  </a:schemeClr>
                </a:solidFill>
                <a:effectLst/>
                <a:latin typeface="Consolas" panose="020B0609020204030204" pitchFamily="49" charset="0"/>
              </a:rPr>
              <a:t> /&gt;</a:t>
            </a:r>
          </a:p>
          <a:p>
            <a:r>
              <a:rPr lang="en-US" altLang="ja-JP" sz="900" b="0" dirty="0">
                <a:solidFill>
                  <a:srgbClr val="428226"/>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&lt;div</a:t>
            </a:r>
            <a:r>
              <a:rPr lang="en-US" altLang="ja-JP" sz="900" b="0" dirty="0">
                <a:solidFill>
                  <a:srgbClr val="428226"/>
                </a:solidFill>
                <a:effectLst/>
                <a:latin typeface="Consolas" panose="020B0609020204030204" pitchFamily="49" charset="0"/>
              </a:rPr>
              <a:t> </a:t>
            </a:r>
            <a:r>
              <a:rPr lang="en-US" altLang="ja-JP" sz="900" b="0" dirty="0" err="1">
                <a:solidFill>
                  <a:srgbClr val="B052A1"/>
                </a:solidFill>
                <a:effectLst/>
                <a:latin typeface="Consolas" panose="020B0609020204030204" pitchFamily="49" charset="0"/>
              </a:rPr>
              <a:t>className</a:t>
            </a:r>
            <a:r>
              <a:rPr lang="en-US" altLang="ja-JP" sz="900" b="0" dirty="0">
                <a:solidFill>
                  <a:srgbClr val="A56416"/>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"error"</a:t>
            </a:r>
            <a:r>
              <a:rPr lang="en-US" altLang="ja-JP" sz="900" b="0" dirty="0">
                <a:solidFill>
                  <a:srgbClr val="3778B7"/>
                </a:solidFill>
                <a:effectLst/>
                <a:latin typeface="Consolas" panose="020B0609020204030204" pitchFamily="49" charset="0"/>
              </a:rPr>
              <a:t>&gt;</a:t>
            </a:r>
            <a:r>
              <a:rPr lang="en-US" altLang="ja-JP" sz="900" b="0" dirty="0">
                <a:solidFill>
                  <a:srgbClr val="428226"/>
                </a:solidFill>
                <a:effectLst/>
                <a:latin typeface="Consolas" panose="020B0609020204030204" pitchFamily="49" charset="0"/>
              </a:rPr>
              <a:t>{</a:t>
            </a:r>
            <a:r>
              <a:rPr lang="en-US" altLang="ja-JP" sz="900" b="0" dirty="0" err="1">
                <a:solidFill>
                  <a:srgbClr val="A56416"/>
                </a:solidFill>
                <a:effectLst/>
                <a:latin typeface="Consolas" panose="020B0609020204030204" pitchFamily="49" charset="0"/>
              </a:rPr>
              <a:t>error</a:t>
            </a:r>
            <a:r>
              <a:rPr lang="en-US" altLang="ja-JP" sz="900" b="0" dirty="0" err="1">
                <a:solidFill>
                  <a:srgbClr val="1A1A1A"/>
                </a:solidFill>
                <a:effectLst/>
                <a:latin typeface="Consolas" panose="020B0609020204030204" pitchFamily="49" charset="0"/>
              </a:rPr>
              <a:t>.</a:t>
            </a:r>
            <a:r>
              <a:rPr lang="en-US" altLang="ja-JP" sz="900" b="0" dirty="0" err="1">
                <a:solidFill>
                  <a:srgbClr val="3778B7"/>
                </a:solidFill>
                <a:effectLst/>
                <a:latin typeface="Consolas" panose="020B0609020204030204" pitchFamily="49" charset="0"/>
              </a:rPr>
              <a:t>userName</a:t>
            </a:r>
            <a:r>
              <a:rPr lang="en-US" altLang="ja-JP" sz="900" b="0" dirty="0">
                <a:solidFill>
                  <a:srgbClr val="428226"/>
                </a:solidFill>
                <a:effectLst/>
                <a:latin typeface="Consolas" panose="020B0609020204030204" pitchFamily="49" charset="0"/>
              </a:rPr>
              <a:t>}</a:t>
            </a:r>
            <a:r>
              <a:rPr lang="en-US" altLang="ja-JP" sz="900" b="0" dirty="0">
                <a:solidFill>
                  <a:srgbClr val="3778B7"/>
                </a:solidFill>
                <a:effectLst/>
                <a:latin typeface="Consolas" panose="020B0609020204030204" pitchFamily="49" charset="0"/>
              </a:rPr>
              <a:t>&lt;/div&gt;</a:t>
            </a:r>
            <a:endParaRPr lang="en-US" altLang="ja-JP" sz="900" b="0" dirty="0">
              <a:solidFill>
                <a:srgbClr val="1A1A1A"/>
              </a:solidFill>
              <a:effectLst/>
              <a:latin typeface="Consolas" panose="020B0609020204030204" pitchFamily="49" charset="0"/>
            </a:endParaRPr>
          </a:p>
          <a:p>
            <a:r>
              <a:rPr lang="en-US" altLang="ja-JP" sz="900" b="0" dirty="0">
                <a:solidFill>
                  <a:schemeClr val="bg1">
                    <a:lumMod val="65000"/>
                  </a:schemeClr>
                </a:solidFill>
                <a:effectLst/>
                <a:latin typeface="Consolas" panose="020B0609020204030204" pitchFamily="49" charset="0"/>
              </a:rPr>
              <a:t>          &lt;/div&gt;</a:t>
            </a:r>
          </a:p>
          <a:p>
            <a:r>
              <a:rPr lang="en-US" altLang="ja-JP" sz="900" b="0" dirty="0">
                <a:solidFill>
                  <a:schemeClr val="bg1">
                    <a:lumMod val="65000"/>
                  </a:schemeClr>
                </a:solidFill>
                <a:effectLst/>
                <a:latin typeface="Consolas" panose="020B0609020204030204" pitchFamily="49" charset="0"/>
              </a:rPr>
              <a:t>          &lt;div </a:t>
            </a:r>
            <a:r>
              <a:rPr lang="en-US" altLang="ja-JP" sz="900" b="0" dirty="0" err="1">
                <a:solidFill>
                  <a:schemeClr val="bg1">
                    <a:lumMod val="65000"/>
                  </a:schemeClr>
                </a:solidFill>
                <a:effectLst/>
                <a:latin typeface="Consolas" panose="020B0609020204030204" pitchFamily="49" charset="0"/>
              </a:rPr>
              <a:t>className</a:t>
            </a:r>
            <a:r>
              <a:rPr lang="en-US" altLang="ja-JP" sz="900" b="0" dirty="0">
                <a:solidFill>
                  <a:schemeClr val="bg1">
                    <a:lumMod val="65000"/>
                  </a:schemeClr>
                </a:solidFill>
                <a:effectLst/>
                <a:latin typeface="Consolas" panose="020B0609020204030204" pitchFamily="49" charset="0"/>
              </a:rPr>
              <a:t>="</a:t>
            </a:r>
            <a:r>
              <a:rPr lang="en-US" altLang="ja-JP" sz="900" b="0" dirty="0" err="1">
                <a:solidFill>
                  <a:schemeClr val="bg1">
                    <a:lumMod val="65000"/>
                  </a:schemeClr>
                </a:solidFill>
                <a:effectLst/>
                <a:latin typeface="Consolas" panose="020B0609020204030204" pitchFamily="49" charset="0"/>
              </a:rPr>
              <a:t>Signup_item</a:t>
            </a:r>
            <a:r>
              <a:rPr lang="en-US" altLang="ja-JP" sz="900" b="0" dirty="0">
                <a:solidFill>
                  <a:schemeClr val="bg1">
                    <a:lumMod val="65000"/>
                  </a:schemeClr>
                </a:solidFill>
                <a:effectLst/>
                <a:latin typeface="Consolas" panose="020B0609020204030204" pitchFamily="49" charset="0"/>
              </a:rPr>
              <a:t>"&gt;</a:t>
            </a:r>
          </a:p>
          <a:p>
            <a:r>
              <a:rPr lang="en-US" altLang="ja-JP" sz="900" b="0" dirty="0">
                <a:solidFill>
                  <a:schemeClr val="bg1">
                    <a:lumMod val="65000"/>
                  </a:schemeClr>
                </a:solidFill>
                <a:effectLst/>
                <a:latin typeface="Consolas" panose="020B0609020204030204" pitchFamily="49" charset="0"/>
              </a:rPr>
              <a:t>            &lt;div </a:t>
            </a:r>
            <a:r>
              <a:rPr lang="en-US" altLang="ja-JP" sz="900" b="0" dirty="0" err="1">
                <a:solidFill>
                  <a:schemeClr val="bg1">
                    <a:lumMod val="65000"/>
                  </a:schemeClr>
                </a:solidFill>
                <a:effectLst/>
                <a:latin typeface="Consolas" panose="020B0609020204030204" pitchFamily="49" charset="0"/>
              </a:rPr>
              <a:t>className</a:t>
            </a:r>
            <a:r>
              <a:rPr lang="en-US" altLang="ja-JP" sz="900" b="0" dirty="0">
                <a:solidFill>
                  <a:schemeClr val="bg1">
                    <a:lumMod val="65000"/>
                  </a:schemeClr>
                </a:solidFill>
                <a:effectLst/>
                <a:latin typeface="Consolas" panose="020B0609020204030204" pitchFamily="49" charset="0"/>
              </a:rPr>
              <a:t>="</a:t>
            </a:r>
            <a:r>
              <a:rPr lang="en-US" altLang="ja-JP" sz="900" b="0" dirty="0" err="1">
                <a:solidFill>
                  <a:schemeClr val="bg1">
                    <a:lumMod val="65000"/>
                  </a:schemeClr>
                </a:solidFill>
                <a:effectLst/>
                <a:latin typeface="Consolas" panose="020B0609020204030204" pitchFamily="49" charset="0"/>
              </a:rPr>
              <a:t>Signup_label</a:t>
            </a:r>
            <a:r>
              <a:rPr lang="en-US" altLang="ja-JP" sz="900" b="0" dirty="0">
                <a:solidFill>
                  <a:schemeClr val="bg1">
                    <a:lumMod val="65000"/>
                  </a:schemeClr>
                </a:solidFill>
                <a:effectLst/>
                <a:latin typeface="Consolas" panose="020B0609020204030204" pitchFamily="49" charset="0"/>
              </a:rPr>
              <a:t>"&gt;</a:t>
            </a:r>
            <a:r>
              <a:rPr lang="ja-JP" altLang="en-US" sz="900" b="0" dirty="0">
                <a:solidFill>
                  <a:schemeClr val="bg1">
                    <a:lumMod val="65000"/>
                  </a:schemeClr>
                </a:solidFill>
                <a:effectLst/>
                <a:latin typeface="Consolas" panose="020B0609020204030204" pitchFamily="49" charset="0"/>
              </a:rPr>
              <a:t>パスワード</a:t>
            </a:r>
            <a:r>
              <a:rPr lang="en-US" altLang="ja-JP" sz="900" b="0" dirty="0">
                <a:solidFill>
                  <a:schemeClr val="bg1">
                    <a:lumMod val="65000"/>
                  </a:schemeClr>
                </a:solidFill>
                <a:effectLst/>
                <a:latin typeface="Consolas" panose="020B0609020204030204" pitchFamily="49" charset="0"/>
              </a:rPr>
              <a:t>&lt;/div&gt;</a:t>
            </a:r>
          </a:p>
          <a:p>
            <a:r>
              <a:rPr lang="en-US" altLang="ja-JP" sz="900" b="0" dirty="0">
                <a:solidFill>
                  <a:schemeClr val="bg1">
                    <a:lumMod val="65000"/>
                  </a:schemeClr>
                </a:solidFill>
                <a:effectLst/>
                <a:latin typeface="Consolas" panose="020B0609020204030204" pitchFamily="49" charset="0"/>
              </a:rPr>
              <a:t>            &lt;input type="password" </a:t>
            </a:r>
            <a:r>
              <a:rPr lang="en-US" altLang="ja-JP" sz="900" b="0" dirty="0">
                <a:solidFill>
                  <a:srgbClr val="428226"/>
                </a:solidFill>
                <a:effectLst/>
                <a:latin typeface="Consolas" panose="020B0609020204030204" pitchFamily="49" charset="0"/>
              </a:rPr>
              <a:t>{</a:t>
            </a:r>
            <a:r>
              <a:rPr lang="en-US" altLang="ja-JP" sz="900" b="0" dirty="0">
                <a:solidFill>
                  <a:srgbClr val="A56416"/>
                </a:solidFill>
                <a:effectLst/>
                <a:latin typeface="Consolas" panose="020B0609020204030204" pitchFamily="49" charset="0"/>
              </a:rPr>
              <a:t>...</a:t>
            </a:r>
            <a:r>
              <a:rPr lang="en-US" altLang="ja-JP" sz="900" b="0" dirty="0" err="1">
                <a:solidFill>
                  <a:srgbClr val="3778B7"/>
                </a:solidFill>
                <a:effectLst/>
                <a:latin typeface="Consolas" panose="020B0609020204030204" pitchFamily="49" charset="0"/>
              </a:rPr>
              <a:t>passwordAttributes</a:t>
            </a:r>
            <a:r>
              <a:rPr lang="en-US" altLang="ja-JP" sz="900" b="0" dirty="0">
                <a:solidFill>
                  <a:srgbClr val="428226"/>
                </a:solidFill>
                <a:effectLst/>
                <a:latin typeface="Consolas" panose="020B0609020204030204" pitchFamily="49" charset="0"/>
              </a:rPr>
              <a:t>}</a:t>
            </a:r>
            <a:r>
              <a:rPr lang="en-US" altLang="ja-JP" sz="900" b="0" dirty="0">
                <a:solidFill>
                  <a:schemeClr val="bg1">
                    <a:lumMod val="65000"/>
                  </a:schemeClr>
                </a:solidFill>
                <a:effectLst/>
                <a:latin typeface="Consolas" panose="020B0609020204030204" pitchFamily="49" charset="0"/>
              </a:rPr>
              <a:t> /&gt;</a:t>
            </a:r>
          </a:p>
          <a:p>
            <a:r>
              <a:rPr lang="en-US" altLang="ja-JP" sz="900" b="0" dirty="0">
                <a:solidFill>
                  <a:srgbClr val="428226"/>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&lt;div</a:t>
            </a:r>
            <a:r>
              <a:rPr lang="en-US" altLang="ja-JP" sz="900" b="0" dirty="0">
                <a:solidFill>
                  <a:srgbClr val="428226"/>
                </a:solidFill>
                <a:effectLst/>
                <a:latin typeface="Consolas" panose="020B0609020204030204" pitchFamily="49" charset="0"/>
              </a:rPr>
              <a:t> </a:t>
            </a:r>
            <a:r>
              <a:rPr lang="en-US" altLang="ja-JP" sz="900" b="0" dirty="0" err="1">
                <a:solidFill>
                  <a:srgbClr val="B052A1"/>
                </a:solidFill>
                <a:effectLst/>
                <a:latin typeface="Consolas" panose="020B0609020204030204" pitchFamily="49" charset="0"/>
              </a:rPr>
              <a:t>className</a:t>
            </a:r>
            <a:r>
              <a:rPr lang="en-US" altLang="ja-JP" sz="900" b="0" dirty="0">
                <a:solidFill>
                  <a:srgbClr val="A56416"/>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"error"</a:t>
            </a:r>
            <a:r>
              <a:rPr lang="en-US" altLang="ja-JP" sz="900" b="0" dirty="0">
                <a:solidFill>
                  <a:srgbClr val="3778B7"/>
                </a:solidFill>
                <a:effectLst/>
                <a:latin typeface="Consolas" panose="020B0609020204030204" pitchFamily="49" charset="0"/>
              </a:rPr>
              <a:t>&gt;</a:t>
            </a:r>
            <a:r>
              <a:rPr lang="en-US" altLang="ja-JP" sz="900" b="0" dirty="0">
                <a:solidFill>
                  <a:srgbClr val="428226"/>
                </a:solidFill>
                <a:effectLst/>
                <a:latin typeface="Consolas" panose="020B0609020204030204" pitchFamily="49" charset="0"/>
              </a:rPr>
              <a:t>{</a:t>
            </a:r>
            <a:r>
              <a:rPr lang="en-US" altLang="ja-JP" sz="900" b="0" dirty="0" err="1">
                <a:solidFill>
                  <a:srgbClr val="A56416"/>
                </a:solidFill>
                <a:effectLst/>
                <a:latin typeface="Consolas" panose="020B0609020204030204" pitchFamily="49" charset="0"/>
              </a:rPr>
              <a:t>error</a:t>
            </a:r>
            <a:r>
              <a:rPr lang="en-US" altLang="ja-JP" sz="900" b="0" dirty="0" err="1">
                <a:solidFill>
                  <a:srgbClr val="1A1A1A"/>
                </a:solidFill>
                <a:effectLst/>
                <a:latin typeface="Consolas" panose="020B0609020204030204" pitchFamily="49" charset="0"/>
              </a:rPr>
              <a:t>.</a:t>
            </a:r>
            <a:r>
              <a:rPr lang="en-US" altLang="ja-JP" sz="900" b="0" dirty="0" err="1">
                <a:solidFill>
                  <a:srgbClr val="3778B7"/>
                </a:solidFill>
                <a:effectLst/>
                <a:latin typeface="Consolas" panose="020B0609020204030204" pitchFamily="49" charset="0"/>
              </a:rPr>
              <a:t>password</a:t>
            </a:r>
            <a:r>
              <a:rPr lang="en-US" altLang="ja-JP" sz="900" b="0" dirty="0">
                <a:solidFill>
                  <a:srgbClr val="428226"/>
                </a:solidFill>
                <a:effectLst/>
                <a:latin typeface="Consolas" panose="020B0609020204030204" pitchFamily="49" charset="0"/>
              </a:rPr>
              <a:t>}</a:t>
            </a:r>
            <a:r>
              <a:rPr lang="en-US" altLang="ja-JP" sz="900" b="0" dirty="0">
                <a:solidFill>
                  <a:srgbClr val="3778B7"/>
                </a:solidFill>
                <a:effectLst/>
                <a:latin typeface="Consolas" panose="020B0609020204030204" pitchFamily="49" charset="0"/>
              </a:rPr>
              <a:t>&lt;/div&gt;</a:t>
            </a:r>
            <a:endParaRPr lang="en-US" altLang="ja-JP" sz="900" b="0" dirty="0">
              <a:solidFill>
                <a:srgbClr val="1A1A1A"/>
              </a:solidFill>
              <a:effectLst/>
              <a:latin typeface="Consolas" panose="020B0609020204030204" pitchFamily="49" charset="0"/>
            </a:endParaRPr>
          </a:p>
          <a:p>
            <a:r>
              <a:rPr lang="en-US" altLang="ja-JP" sz="900" b="0" dirty="0">
                <a:solidFill>
                  <a:schemeClr val="bg1">
                    <a:lumMod val="65000"/>
                  </a:schemeClr>
                </a:solidFill>
                <a:effectLst/>
                <a:latin typeface="Consolas" panose="020B0609020204030204" pitchFamily="49" charset="0"/>
              </a:rPr>
              <a:t>          &lt;/div&gt;</a:t>
            </a:r>
          </a:p>
          <a:p>
            <a:r>
              <a:rPr lang="en-US" altLang="ja-JP" sz="900" b="0" dirty="0">
                <a:solidFill>
                  <a:schemeClr val="bg1">
                    <a:lumMod val="65000"/>
                  </a:schemeClr>
                </a:solidFill>
                <a:effectLst/>
                <a:latin typeface="Consolas" panose="020B0609020204030204" pitchFamily="49" charset="0"/>
              </a:rPr>
              <a:t>          &lt;div </a:t>
            </a:r>
            <a:r>
              <a:rPr lang="en-US" altLang="ja-JP" sz="900" b="0" dirty="0" err="1">
                <a:solidFill>
                  <a:schemeClr val="bg1">
                    <a:lumMod val="65000"/>
                  </a:schemeClr>
                </a:solidFill>
                <a:effectLst/>
                <a:latin typeface="Consolas" panose="020B0609020204030204" pitchFamily="49" charset="0"/>
              </a:rPr>
              <a:t>className</a:t>
            </a:r>
            <a:r>
              <a:rPr lang="en-US" altLang="ja-JP" sz="900" b="0" dirty="0">
                <a:solidFill>
                  <a:schemeClr val="bg1">
                    <a:lumMod val="65000"/>
                  </a:schemeClr>
                </a:solidFill>
                <a:effectLst/>
                <a:latin typeface="Consolas" panose="020B0609020204030204" pitchFamily="49" charset="0"/>
              </a:rPr>
              <a:t>="</a:t>
            </a:r>
            <a:r>
              <a:rPr lang="en-US" altLang="ja-JP" sz="900" b="0" dirty="0" err="1">
                <a:solidFill>
                  <a:schemeClr val="bg1">
                    <a:lumMod val="65000"/>
                  </a:schemeClr>
                </a:solidFill>
                <a:effectLst/>
                <a:latin typeface="Consolas" panose="020B0609020204030204" pitchFamily="49" charset="0"/>
              </a:rPr>
              <a:t>Signup_buttonGroup</a:t>
            </a:r>
            <a:r>
              <a:rPr lang="en-US" altLang="ja-JP" sz="900" b="0" dirty="0">
                <a:solidFill>
                  <a:schemeClr val="bg1">
                    <a:lumMod val="65000"/>
                  </a:schemeClr>
                </a:solidFill>
                <a:effectLst/>
                <a:latin typeface="Consolas" panose="020B0609020204030204" pitchFamily="49" charset="0"/>
              </a:rPr>
              <a:t>"&gt;</a:t>
            </a:r>
          </a:p>
          <a:p>
            <a:r>
              <a:rPr lang="en-US" altLang="ja-JP" sz="900" b="0" dirty="0">
                <a:solidFill>
                  <a:schemeClr val="bg1">
                    <a:lumMod val="65000"/>
                  </a:schemeClr>
                </a:solidFill>
                <a:effectLst/>
                <a:latin typeface="Consolas" panose="020B0609020204030204" pitchFamily="49" charset="0"/>
              </a:rPr>
              <a:t>            &lt;button </a:t>
            </a:r>
            <a:r>
              <a:rPr lang="en-US" altLang="ja-JP" sz="900" b="0" dirty="0" err="1">
                <a:solidFill>
                  <a:schemeClr val="bg1">
                    <a:lumMod val="65000"/>
                  </a:schemeClr>
                </a:solidFill>
                <a:effectLst/>
                <a:latin typeface="Consolas" panose="020B0609020204030204" pitchFamily="49" charset="0"/>
              </a:rPr>
              <a:t>className</a:t>
            </a:r>
            <a:r>
              <a:rPr lang="en-US" altLang="ja-JP" sz="900" b="0" dirty="0">
                <a:solidFill>
                  <a:schemeClr val="bg1">
                    <a:lumMod val="65000"/>
                  </a:schemeClr>
                </a:solidFill>
                <a:effectLst/>
                <a:latin typeface="Consolas" panose="020B0609020204030204" pitchFamily="49" charset="0"/>
              </a:rPr>
              <a:t>="</a:t>
            </a:r>
            <a:r>
              <a:rPr lang="en-US" altLang="ja-JP" sz="900" b="0" dirty="0" err="1">
                <a:solidFill>
                  <a:schemeClr val="bg1">
                    <a:lumMod val="65000"/>
                  </a:schemeClr>
                </a:solidFill>
                <a:effectLst/>
                <a:latin typeface="Consolas" panose="020B0609020204030204" pitchFamily="49" charset="0"/>
              </a:rPr>
              <a:t>Signup_button</a:t>
            </a:r>
            <a:r>
              <a:rPr lang="en-US" altLang="ja-JP" sz="900" b="0" dirty="0">
                <a:solidFill>
                  <a:schemeClr val="bg1">
                    <a:lumMod val="65000"/>
                  </a:schemeClr>
                </a:solidFill>
                <a:effectLst/>
                <a:latin typeface="Consolas" panose="020B0609020204030204" pitchFamily="49" charset="0"/>
              </a:rPr>
              <a:t>"&gt;</a:t>
            </a:r>
            <a:r>
              <a:rPr lang="ja-JP" altLang="en-US" sz="900" b="0" dirty="0">
                <a:solidFill>
                  <a:schemeClr val="bg1">
                    <a:lumMod val="65000"/>
                  </a:schemeClr>
                </a:solidFill>
                <a:effectLst/>
                <a:latin typeface="Consolas" panose="020B0609020204030204" pitchFamily="49" charset="0"/>
              </a:rPr>
              <a:t>登録する</a:t>
            </a:r>
            <a:r>
              <a:rPr lang="en-US" altLang="ja-JP" sz="900" b="0" dirty="0">
                <a:solidFill>
                  <a:schemeClr val="bg1">
                    <a:lumMod val="65000"/>
                  </a:schemeClr>
                </a:solidFill>
                <a:effectLst/>
                <a:latin typeface="Consolas" panose="020B0609020204030204" pitchFamily="49" charset="0"/>
              </a:rPr>
              <a:t>&lt;/button&gt;</a:t>
            </a:r>
          </a:p>
          <a:p>
            <a:r>
              <a:rPr lang="en-US" altLang="ja-JP" sz="900" b="0" dirty="0">
                <a:solidFill>
                  <a:schemeClr val="bg1">
                    <a:lumMod val="65000"/>
                  </a:schemeClr>
                </a:solidFill>
                <a:effectLst/>
                <a:latin typeface="Consolas" panose="020B0609020204030204" pitchFamily="49" charset="0"/>
              </a:rPr>
              <a:t>          &lt;/div&gt;</a:t>
            </a:r>
          </a:p>
          <a:p>
            <a:r>
              <a:rPr lang="en-US" altLang="ja-JP" sz="900" b="0" dirty="0">
                <a:solidFill>
                  <a:schemeClr val="bg1">
                    <a:lumMod val="65000"/>
                  </a:schemeClr>
                </a:solidFill>
                <a:effectLst/>
                <a:latin typeface="Consolas" panose="020B0609020204030204" pitchFamily="49" charset="0"/>
              </a:rPr>
              <a:t>        &lt;/form&gt;</a:t>
            </a:r>
          </a:p>
          <a:p>
            <a:r>
              <a:rPr lang="en-US" altLang="ja-JP" sz="900" b="0" dirty="0">
                <a:solidFill>
                  <a:schemeClr val="bg1">
                    <a:lumMod val="65000"/>
                  </a:schemeClr>
                </a:solidFill>
                <a:effectLst/>
                <a:latin typeface="Consolas" panose="020B0609020204030204" pitchFamily="49" charset="0"/>
              </a:rPr>
              <a:t>      &lt;/div&gt;</a:t>
            </a:r>
          </a:p>
          <a:p>
            <a:r>
              <a:rPr lang="en-US" altLang="ja-JP" sz="900" b="0" dirty="0">
                <a:solidFill>
                  <a:schemeClr val="bg1">
                    <a:lumMod val="65000"/>
                  </a:schemeClr>
                </a:solidFill>
                <a:effectLst/>
                <a:latin typeface="Consolas" panose="020B0609020204030204" pitchFamily="49" charset="0"/>
              </a:rPr>
              <a:t>    &lt;/div&gt;</a:t>
            </a:r>
          </a:p>
          <a:p>
            <a:r>
              <a:rPr lang="en-US" altLang="ja-JP" sz="900" b="0" dirty="0">
                <a:solidFill>
                  <a:schemeClr val="bg1">
                    <a:lumMod val="65000"/>
                  </a:schemeClr>
                </a:solidFill>
                <a:effectLst/>
                <a:latin typeface="Consolas" panose="020B0609020204030204" pitchFamily="49" charset="0"/>
              </a:rPr>
              <a:t>  );</a:t>
            </a:r>
          </a:p>
          <a:p>
            <a:r>
              <a:rPr lang="en-US" altLang="ja-JP" sz="900" b="0" dirty="0">
                <a:solidFill>
                  <a:schemeClr val="bg1">
                    <a:lumMod val="65000"/>
                  </a:schemeClr>
                </a:solidFill>
                <a:effectLst/>
                <a:latin typeface="Consolas" panose="020B0609020204030204" pitchFamily="49" charset="0"/>
              </a:rPr>
              <a:t>};</a:t>
            </a:r>
          </a:p>
        </p:txBody>
      </p:sp>
    </p:spTree>
    <p:extLst>
      <p:ext uri="{BB962C8B-B14F-4D97-AF65-F5344CB8AC3E}">
        <p14:creationId xmlns:p14="http://schemas.microsoft.com/office/powerpoint/2010/main" val="42035856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ハンズオンのゴール</a:t>
            </a:r>
          </a:p>
        </p:txBody>
      </p:sp>
      <p:sp>
        <p:nvSpPr>
          <p:cNvPr id="4" name="テキスト ボックス 3">
            <a:extLst>
              <a:ext uri="{FF2B5EF4-FFF2-40B4-BE49-F238E27FC236}">
                <a16:creationId xmlns:a16="http://schemas.microsoft.com/office/drawing/2014/main" id="{60E481D4-A9A8-4C0B-8729-0AEF9198E0F8}"/>
              </a:ext>
            </a:extLst>
          </p:cNvPr>
          <p:cNvSpPr txBox="1"/>
          <p:nvPr/>
        </p:nvSpPr>
        <p:spPr>
          <a:xfrm>
            <a:off x="1323965" y="4363521"/>
            <a:ext cx="9182561" cy="1030347"/>
          </a:xfrm>
          <a:prstGeom prst="rect">
            <a:avLst/>
          </a:prstGeom>
          <a:noFill/>
        </p:spPr>
        <p:txBody>
          <a:bodyPr wrap="square" rtlCol="0">
            <a:spAutoFit/>
          </a:bodyPr>
          <a:lstStyle/>
          <a:p>
            <a:pPr>
              <a:lnSpc>
                <a:spcPts val="2400"/>
              </a:lnSpc>
            </a:pPr>
            <a:r>
              <a:rPr kumimoji="1" lang="en-US" altLang="ja-JP" sz="3600" dirty="0">
                <a:latin typeface="Meiryo UI" panose="020B0604030504040204" pitchFamily="50" charset="-128"/>
                <a:ea typeface="Meiryo UI" panose="020B0604030504040204" pitchFamily="50" charset="-128"/>
              </a:rPr>
              <a:t>React</a:t>
            </a:r>
          </a:p>
          <a:p>
            <a:pPr>
              <a:lnSpc>
                <a:spcPts val="2400"/>
              </a:lnSpc>
            </a:pPr>
            <a:r>
              <a:rPr kumimoji="1" lang="ja-JP" altLang="en-US" sz="3600" dirty="0">
                <a:latin typeface="Meiryo UI" panose="020B0604030504040204" pitchFamily="50" charset="-128"/>
                <a:ea typeface="Meiryo UI" panose="020B0604030504040204" pitchFamily="50" charset="-128"/>
              </a:rPr>
              <a:t>　　　　　　　　　＜　　</a:t>
            </a:r>
            <a:r>
              <a:rPr kumimoji="1" lang="en-US" altLang="ja-JP" sz="3600" dirty="0">
                <a:highlight>
                  <a:srgbClr val="FFFF00"/>
                </a:highlight>
                <a:latin typeface="Meiryo UI" panose="020B0604030504040204" pitchFamily="50" charset="-128"/>
                <a:ea typeface="Meiryo UI" panose="020B0604030504040204" pitchFamily="50" charset="-128"/>
              </a:rPr>
              <a:t>SPA</a:t>
            </a:r>
            <a:r>
              <a:rPr kumimoji="1" lang="ja-JP" altLang="en-US" sz="3600" dirty="0">
                <a:highlight>
                  <a:srgbClr val="FFFF00"/>
                </a:highlight>
                <a:latin typeface="Meiryo UI" panose="020B0604030504040204" pitchFamily="50" charset="-128"/>
                <a:ea typeface="Meiryo UI" panose="020B0604030504040204" pitchFamily="50" charset="-128"/>
              </a:rPr>
              <a:t>の作り方　　⇒</a:t>
            </a:r>
            <a:r>
              <a:rPr kumimoji="1" lang="en-US" altLang="ja-JP" sz="3600" dirty="0">
                <a:highlight>
                  <a:srgbClr val="FFFF00"/>
                </a:highlight>
                <a:latin typeface="Meiryo UI" panose="020B0604030504040204" pitchFamily="50" charset="-128"/>
                <a:ea typeface="Meiryo UI" panose="020B0604030504040204" pitchFamily="50" charset="-128"/>
              </a:rPr>
              <a:t>	</a:t>
            </a:r>
            <a:r>
              <a:rPr kumimoji="1" lang="ja-JP" altLang="en-US" sz="3600" dirty="0">
                <a:highlight>
                  <a:srgbClr val="FFFF00"/>
                </a:highlight>
                <a:latin typeface="Meiryo UI" panose="020B0604030504040204" pitchFamily="50" charset="-128"/>
                <a:ea typeface="Meiryo UI" panose="020B0604030504040204" pitchFamily="50" charset="-128"/>
              </a:rPr>
              <a:t>　体験</a:t>
            </a:r>
            <a:endParaRPr kumimoji="1" lang="en-US" altLang="ja-JP" sz="3600" dirty="0">
              <a:highlight>
                <a:srgbClr val="FFFF00"/>
              </a:highlight>
              <a:latin typeface="Meiryo UI" panose="020B0604030504040204" pitchFamily="50" charset="-128"/>
              <a:ea typeface="Meiryo UI" panose="020B0604030504040204" pitchFamily="50" charset="-128"/>
            </a:endParaRPr>
          </a:p>
          <a:p>
            <a:pPr>
              <a:lnSpc>
                <a:spcPts val="2400"/>
              </a:lnSpc>
            </a:pPr>
            <a:r>
              <a:rPr kumimoji="1" lang="en-US" altLang="ja-JP" sz="3600" dirty="0">
                <a:latin typeface="Meiryo UI" panose="020B0604030504040204" pitchFamily="50" charset="-128"/>
                <a:ea typeface="Meiryo UI" panose="020B0604030504040204" pitchFamily="50" charset="-128"/>
              </a:rPr>
              <a:t>TypeScript</a:t>
            </a:r>
          </a:p>
        </p:txBody>
      </p:sp>
      <p:sp>
        <p:nvSpPr>
          <p:cNvPr id="8" name="テキスト ボックス 7">
            <a:extLst>
              <a:ext uri="{FF2B5EF4-FFF2-40B4-BE49-F238E27FC236}">
                <a16:creationId xmlns:a16="http://schemas.microsoft.com/office/drawing/2014/main" id="{247F2356-F77C-4730-A52A-BB76645B0716}"/>
              </a:ext>
            </a:extLst>
          </p:cNvPr>
          <p:cNvSpPr txBox="1"/>
          <p:nvPr/>
        </p:nvSpPr>
        <p:spPr>
          <a:xfrm>
            <a:off x="715816" y="1308543"/>
            <a:ext cx="10888049" cy="2092496"/>
          </a:xfrm>
          <a:prstGeom prst="rect">
            <a:avLst/>
          </a:prstGeom>
          <a:noFill/>
        </p:spPr>
        <p:txBody>
          <a:bodyPr wrap="square" rtlCol="0">
            <a:spAutoFit/>
          </a:bodyPr>
          <a:lstStyle/>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SPA</a:t>
            </a:r>
            <a:r>
              <a:rPr kumimoji="1" lang="ja-JP" altLang="en-US" sz="2000" dirty="0">
                <a:highlight>
                  <a:srgbClr val="FFFF00"/>
                </a:highlight>
                <a:latin typeface="Meiryo UI" panose="020B0604030504040204" pitchFamily="50" charset="-128"/>
                <a:ea typeface="Meiryo UI" panose="020B0604030504040204" pitchFamily="50" charset="-128"/>
              </a:rPr>
              <a:t>の作り方を体験する</a:t>
            </a:r>
            <a:r>
              <a:rPr kumimoji="1" lang="ja-JP" altLang="en-US" sz="2000" dirty="0">
                <a:latin typeface="Meiryo UI" panose="020B0604030504040204" pitchFamily="50" charset="-128"/>
                <a:ea typeface="Meiryo UI" panose="020B0604030504040204" pitchFamily="50" charset="-128"/>
              </a:rPr>
              <a:t>がゴールです。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React</a:t>
            </a:r>
            <a:r>
              <a:rPr kumimoji="1" lang="ja-JP" altLang="en-US" sz="2000" dirty="0">
                <a:latin typeface="Meiryo UI" panose="020B0604030504040204" pitchFamily="50" charset="-128"/>
                <a:ea typeface="Meiryo UI" panose="020B0604030504040204" pitchFamily="50" charset="-128"/>
              </a:rPr>
              <a:t>や</a:t>
            </a:r>
            <a:r>
              <a:rPr kumimoji="1" lang="en-US" altLang="ja-JP" sz="2000" dirty="0">
                <a:latin typeface="Meiryo UI" panose="020B0604030504040204" pitchFamily="50" charset="-128"/>
                <a:ea typeface="Meiryo UI" panose="020B0604030504040204" pitchFamily="50" charset="-128"/>
              </a:rPr>
              <a:t>TypeScript</a:t>
            </a:r>
            <a:r>
              <a:rPr kumimoji="1" lang="ja-JP" altLang="en-US" sz="2000" dirty="0">
                <a:latin typeface="Meiryo UI" panose="020B0604030504040204" pitchFamily="50" charset="-128"/>
                <a:ea typeface="Meiryo UI" panose="020B0604030504040204" pitchFamily="50" charset="-128"/>
              </a:rPr>
              <a:t>の仕様や使い方は細かく説明しないです。（質問はしても大丈夫です！）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SPA</a:t>
            </a:r>
            <a:r>
              <a:rPr kumimoji="1" lang="ja-JP" altLang="en-US" sz="2000" dirty="0">
                <a:latin typeface="Meiryo UI" panose="020B0604030504040204" pitchFamily="50" charset="-128"/>
                <a:ea typeface="Meiryo UI" panose="020B0604030504040204" pitchFamily="50" charset="-128"/>
              </a:rPr>
              <a:t>の開発に必要となる技術要素をできるだけ多く体験できるように構成しています。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そのため、じっくりコーディングするより、ショートカットしてどんどん進めていくハンズオンです。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皆さんが作業しただけにならず、皆さんに</a:t>
            </a:r>
            <a:r>
              <a:rPr kumimoji="1" lang="en-US" altLang="ja-JP" sz="2000" dirty="0">
                <a:highlight>
                  <a:srgbClr val="FFFF00"/>
                </a:highlight>
                <a:latin typeface="Meiryo UI" panose="020B0604030504040204" pitchFamily="50" charset="-128"/>
                <a:ea typeface="Meiryo UI" panose="020B0604030504040204" pitchFamily="50" charset="-128"/>
              </a:rPr>
              <a:t>SPA</a:t>
            </a:r>
            <a:r>
              <a:rPr kumimoji="1" lang="ja-JP" altLang="en-US" sz="2000" dirty="0">
                <a:highlight>
                  <a:srgbClr val="FFFF00"/>
                </a:highlight>
                <a:latin typeface="Meiryo UI" panose="020B0604030504040204" pitchFamily="50" charset="-128"/>
                <a:ea typeface="Meiryo UI" panose="020B0604030504040204" pitchFamily="50" charset="-128"/>
              </a:rPr>
              <a:t>の作り方</a:t>
            </a:r>
            <a:r>
              <a:rPr kumimoji="1" lang="ja-JP" altLang="en-US" sz="2000" dirty="0">
                <a:latin typeface="Meiryo UI" panose="020B0604030504040204" pitchFamily="50" charset="-128"/>
                <a:ea typeface="Meiryo UI" panose="020B0604030504040204" pitchFamily="50" charset="-128"/>
              </a:rPr>
              <a:t>を持ち帰ってもらえるように頑張ります！</a:t>
            </a:r>
            <a:endParaRPr kumimoji="1" lang="en-US" altLang="ja-JP" sz="2000" dirty="0">
              <a:latin typeface="Meiryo UI" panose="020B0604030504040204" pitchFamily="50" charset="-128"/>
              <a:ea typeface="Meiryo UI" panose="020B0604030504040204" pitchFamily="50" charset="-128"/>
            </a:endParaRPr>
          </a:p>
        </p:txBody>
      </p:sp>
      <p:sp>
        <p:nvSpPr>
          <p:cNvPr id="2" name="スライド番号プレースホルダー 1">
            <a:extLst>
              <a:ext uri="{FF2B5EF4-FFF2-40B4-BE49-F238E27FC236}">
                <a16:creationId xmlns:a16="http://schemas.microsoft.com/office/drawing/2014/main" id="{69B16EA2-3329-4272-9AD7-2BB492FD8FEB}"/>
              </a:ext>
            </a:extLst>
          </p:cNvPr>
          <p:cNvSpPr>
            <a:spLocks noGrp="1"/>
          </p:cNvSpPr>
          <p:nvPr>
            <p:ph type="sldNum" sz="quarter" idx="12"/>
          </p:nvPr>
        </p:nvSpPr>
        <p:spPr/>
        <p:txBody>
          <a:bodyPr/>
          <a:lstStyle/>
          <a:p>
            <a:fld id="{A783C381-2822-4F05-8A88-66F73725CF2D}" type="slidenum">
              <a:rPr kumimoji="1" lang="ja-JP" altLang="en-US" smtClean="0"/>
              <a:t>9</a:t>
            </a:fld>
            <a:endParaRPr kumimoji="1" lang="ja-JP" altLang="en-US"/>
          </a:p>
        </p:txBody>
      </p:sp>
    </p:spTree>
    <p:extLst>
      <p:ext uri="{BB962C8B-B14F-4D97-AF65-F5344CB8AC3E}">
        <p14:creationId xmlns:p14="http://schemas.microsoft.com/office/powerpoint/2010/main" val="102374253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0" y="900000"/>
            <a:ext cx="12188389" cy="4796492"/>
          </a:xfrm>
          <a:prstGeom prst="rect">
            <a:avLst/>
          </a:prstGeom>
          <a:noFill/>
          <a:ln>
            <a:noFill/>
          </a:ln>
          <a:effectLst/>
        </p:spPr>
        <p:txBody>
          <a:bodyPr wrap="square" tIns="360000" bIns="360000" rtlCol="0" anchor="ctr">
            <a:noAutofit/>
          </a:bodyPr>
          <a:lstStyle/>
          <a:p>
            <a:pPr algn="ctr"/>
            <a:r>
              <a:rPr lang="ja-JP" altLang="en-US" sz="4400" b="1" dirty="0">
                <a:solidFill>
                  <a:schemeClr val="bg1"/>
                </a:solidFill>
                <a:latin typeface="Meiryo UI" panose="020B0604030504040204" pitchFamily="50" charset="-128"/>
                <a:ea typeface="Meiryo UI" panose="020B0604030504040204" pitchFamily="50" charset="-128"/>
              </a:rPr>
              <a:t>クロージング</a:t>
            </a:r>
            <a:endParaRPr lang="en-US" altLang="ja-JP" sz="4400" b="1" dirty="0">
              <a:solidFill>
                <a:schemeClr val="bg1"/>
              </a:solidFill>
              <a:latin typeface="Meiryo UI" panose="020B0604030504040204" pitchFamily="50" charset="-128"/>
              <a:ea typeface="Meiryo UI" panose="020B0604030504040204" pitchFamily="50" charset="-128"/>
            </a:endParaRPr>
          </a:p>
        </p:txBody>
      </p:sp>
      <p:sp>
        <p:nvSpPr>
          <p:cNvPr id="3" name="スライド番号プレースホルダー 2">
            <a:extLst>
              <a:ext uri="{FF2B5EF4-FFF2-40B4-BE49-F238E27FC236}">
                <a16:creationId xmlns:a16="http://schemas.microsoft.com/office/drawing/2014/main" id="{8877CC1B-2B8B-45F1-ADCA-8B102A60F48D}"/>
              </a:ext>
            </a:extLst>
          </p:cNvPr>
          <p:cNvSpPr>
            <a:spLocks noGrp="1"/>
          </p:cNvSpPr>
          <p:nvPr>
            <p:ph type="sldNum" sz="quarter" idx="12"/>
          </p:nvPr>
        </p:nvSpPr>
        <p:spPr/>
        <p:txBody>
          <a:bodyPr/>
          <a:lstStyle/>
          <a:p>
            <a:fld id="{A783C381-2822-4F05-8A88-66F73725CF2D}" type="slidenum">
              <a:rPr kumimoji="1" lang="ja-JP" altLang="en-US" smtClean="0"/>
              <a:t>90</a:t>
            </a:fld>
            <a:endParaRPr kumimoji="1" lang="ja-JP" altLang="en-US"/>
          </a:p>
        </p:txBody>
      </p:sp>
    </p:spTree>
    <p:extLst>
      <p:ext uri="{BB962C8B-B14F-4D97-AF65-F5344CB8AC3E}">
        <p14:creationId xmlns:p14="http://schemas.microsoft.com/office/powerpoint/2010/main" val="59341745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554708"/>
          </a:xfrm>
          <a:prstGeom prst="rect">
            <a:avLst/>
          </a:prstGeom>
          <a:noFill/>
        </p:spPr>
        <p:txBody>
          <a:bodyPr wrap="square" rtlCol="0">
            <a:spAutoFit/>
          </a:bodyPr>
          <a:lstStyle/>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SPA</a:t>
            </a:r>
            <a:r>
              <a:rPr kumimoji="1" lang="ja-JP" altLang="en-US" sz="2000" dirty="0">
                <a:highlight>
                  <a:srgbClr val="FFFF00"/>
                </a:highlight>
                <a:latin typeface="Meiryo UI" panose="020B0604030504040204" pitchFamily="50" charset="-128"/>
                <a:ea typeface="Meiryo UI" panose="020B0604030504040204" pitchFamily="50" charset="-128"/>
              </a:rPr>
              <a:t>の作り方</a:t>
            </a:r>
            <a:r>
              <a:rPr kumimoji="1" lang="ja-JP" altLang="en-US" sz="2000" dirty="0">
                <a:latin typeface="Meiryo UI" panose="020B0604030504040204" pitchFamily="50" charset="-128"/>
                <a:ea typeface="Meiryo UI" panose="020B0604030504040204" pitchFamily="50" charset="-128"/>
              </a:rPr>
              <a:t>を体験いただけましたでしょうか？</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冒頭で話した通り、</a:t>
            </a:r>
            <a:r>
              <a:rPr kumimoji="1" lang="en-US" altLang="ja-JP" sz="2000" dirty="0">
                <a:highlight>
                  <a:srgbClr val="FFFF00"/>
                </a:highlight>
                <a:latin typeface="Meiryo UI" panose="020B0604030504040204" pitchFamily="50" charset="-128"/>
                <a:ea typeface="Meiryo UI" panose="020B0604030504040204" pitchFamily="50" charset="-128"/>
              </a:rPr>
              <a:t>Fintan</a:t>
            </a:r>
            <a:r>
              <a:rPr kumimoji="1" lang="ja-JP" altLang="en-US" sz="2000" dirty="0">
                <a:latin typeface="Meiryo UI" panose="020B0604030504040204" pitchFamily="50" charset="-128"/>
                <a:ea typeface="Meiryo UI" panose="020B0604030504040204" pitchFamily="50" charset="-128"/>
              </a:rPr>
              <a:t>でハンズオン資料を公開しています。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友人に紹介いただいたり、勉強会等でご活用ください。</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hlinkClick r:id="rId3"/>
              </a:rPr>
              <a:t>https://fintan.jp/</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SPA + REST API</a:t>
            </a:r>
            <a:r>
              <a:rPr kumimoji="1" lang="ja-JP" altLang="en-US" sz="2000" dirty="0">
                <a:highlight>
                  <a:srgbClr val="FFFF00"/>
                </a:highlight>
                <a:latin typeface="Meiryo UI" panose="020B0604030504040204" pitchFamily="50" charset="-128"/>
                <a:ea typeface="Meiryo UI" panose="020B0604030504040204" pitchFamily="50" charset="-128"/>
              </a:rPr>
              <a:t>構成のサービス開発リファレンス</a:t>
            </a: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　方式設計ガイド、コード例、ハンズオンコンテンツ</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他にも現場で活用しているコンテンツやノウハウ、</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技術ネタのブログも公開していますのでぜひ覗いてみてください。</a:t>
            </a:r>
            <a:endParaRPr kumimoji="1" lang="en-US" altLang="ja-JP" sz="2000" dirty="0">
              <a:latin typeface="Meiryo UI" panose="020B0604030504040204" pitchFamily="50" charset="-128"/>
              <a:ea typeface="Meiryo UI" panose="020B0604030504040204" pitchFamily="50" charset="-128"/>
            </a:endParaRPr>
          </a:p>
        </p:txBody>
      </p:sp>
      <p:pic>
        <p:nvPicPr>
          <p:cNvPr id="12" name="Picture 2" descr="Fintan">
            <a:extLst>
              <a:ext uri="{FF2B5EF4-FFF2-40B4-BE49-F238E27FC236}">
                <a16:creationId xmlns:a16="http://schemas.microsoft.com/office/drawing/2014/main" id="{384F7AF3-CABC-474D-8FC7-BA01B6F04B8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19141" y="3046228"/>
            <a:ext cx="3676650" cy="1228725"/>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SPA</a:t>
            </a:r>
            <a:r>
              <a:rPr kumimoji="1" lang="ja-JP" altLang="en-US" sz="2800" b="1" dirty="0">
                <a:latin typeface="Meiryo UI" panose="020B0604030504040204" pitchFamily="50" charset="-128"/>
                <a:ea typeface="Meiryo UI" panose="020B0604030504040204" pitchFamily="50" charset="-128"/>
              </a:rPr>
              <a:t>ハンズオンはいかがでしたか？</a:t>
            </a:r>
          </a:p>
        </p:txBody>
      </p:sp>
      <p:sp>
        <p:nvSpPr>
          <p:cNvPr id="2" name="スライド番号プレースホルダー 1">
            <a:extLst>
              <a:ext uri="{FF2B5EF4-FFF2-40B4-BE49-F238E27FC236}">
                <a16:creationId xmlns:a16="http://schemas.microsoft.com/office/drawing/2014/main" id="{B2131DEE-C08B-4AF1-8BBC-5456B06AEA86}"/>
              </a:ext>
            </a:extLst>
          </p:cNvPr>
          <p:cNvSpPr>
            <a:spLocks noGrp="1"/>
          </p:cNvSpPr>
          <p:nvPr>
            <p:ph type="sldNum" sz="quarter" idx="12"/>
          </p:nvPr>
        </p:nvSpPr>
        <p:spPr/>
        <p:txBody>
          <a:bodyPr/>
          <a:lstStyle/>
          <a:p>
            <a:fld id="{A783C381-2822-4F05-8A88-66F73725CF2D}" type="slidenum">
              <a:rPr kumimoji="1" lang="ja-JP" altLang="en-US" smtClean="0"/>
              <a:t>91</a:t>
            </a:fld>
            <a:endParaRPr kumimoji="1" lang="ja-JP" altLang="en-US"/>
          </a:p>
        </p:txBody>
      </p:sp>
    </p:spTree>
    <p:extLst>
      <p:ext uri="{BB962C8B-B14F-4D97-AF65-F5344CB8AC3E}">
        <p14:creationId xmlns:p14="http://schemas.microsoft.com/office/powerpoint/2010/main" val="68441802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楕円 36">
            <a:extLst>
              <a:ext uri="{FF2B5EF4-FFF2-40B4-BE49-F238E27FC236}">
                <a16:creationId xmlns:a16="http://schemas.microsoft.com/office/drawing/2014/main" id="{5C449013-4A8F-4BE0-A91C-AADD8C3E4EDC}"/>
              </a:ext>
            </a:extLst>
          </p:cNvPr>
          <p:cNvSpPr/>
          <p:nvPr/>
        </p:nvSpPr>
        <p:spPr>
          <a:xfrm>
            <a:off x="5609508" y="654717"/>
            <a:ext cx="5537924" cy="5537924"/>
          </a:xfrm>
          <a:prstGeom prst="ellipse">
            <a:avLst/>
          </a:prstGeom>
          <a:solidFill>
            <a:srgbClr val="FF0066">
              <a:alpha val="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サービス開発エンジニア体験</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7" y="1308543"/>
            <a:ext cx="5029110" cy="4965077"/>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サービス</a:t>
            </a:r>
            <a:r>
              <a:rPr kumimoji="1" lang="en-US" altLang="ja-JP" sz="2000" dirty="0">
                <a:latin typeface="Meiryo UI" panose="020B0604030504040204" pitchFamily="50" charset="-128"/>
                <a:ea typeface="Meiryo UI" panose="020B0604030504040204" pitchFamily="50" charset="-128"/>
              </a:rPr>
              <a:t>/</a:t>
            </a:r>
            <a:r>
              <a:rPr kumimoji="1" lang="ja-JP" altLang="en-US" sz="2000" dirty="0">
                <a:latin typeface="Meiryo UI" panose="020B0604030504040204" pitchFamily="50" charset="-128"/>
                <a:ea typeface="Meiryo UI" panose="020B0604030504040204" pitchFamily="50" charset="-128"/>
              </a:rPr>
              <a:t>プロダクトの開発に欠かせない</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アプリ開発と</a:t>
            </a:r>
            <a:r>
              <a:rPr kumimoji="1" lang="en-US" altLang="ja-JP" sz="2000" dirty="0">
                <a:latin typeface="Meiryo UI" panose="020B0604030504040204" pitchFamily="50" charset="-128"/>
                <a:ea typeface="Meiryo UI" panose="020B0604030504040204" pitchFamily="50" charset="-128"/>
              </a:rPr>
              <a:t>DevOps</a:t>
            </a:r>
            <a:r>
              <a:rPr kumimoji="1" lang="ja-JP" altLang="en-US" sz="2000" dirty="0">
                <a:latin typeface="Meiryo UI" panose="020B0604030504040204" pitchFamily="50" charset="-128"/>
                <a:ea typeface="Meiryo UI" panose="020B0604030504040204" pitchFamily="50" charset="-128"/>
              </a:rPr>
              <a:t>を</a:t>
            </a:r>
            <a:r>
              <a:rPr kumimoji="1" lang="ja-JP" altLang="en-US" sz="2000" dirty="0">
                <a:highlight>
                  <a:srgbClr val="FFFF00"/>
                </a:highlight>
                <a:latin typeface="Meiryo UI" panose="020B0604030504040204" pitchFamily="50" charset="-128"/>
                <a:ea typeface="Meiryo UI" panose="020B0604030504040204" pitchFamily="50" charset="-128"/>
              </a:rPr>
              <a:t>体験</a:t>
            </a:r>
            <a:r>
              <a:rPr kumimoji="1" lang="ja-JP" altLang="en-US" sz="2000" dirty="0">
                <a:latin typeface="Meiryo UI" panose="020B0604030504040204" pitchFamily="50" charset="-128"/>
                <a:ea typeface="Meiryo UI" panose="020B0604030504040204" pitchFamily="50" charset="-128"/>
              </a:rPr>
              <a:t>してみませんか？</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10</a:t>
            </a:r>
            <a:r>
              <a:rPr kumimoji="1" lang="ja-JP" altLang="en-US" sz="2000" dirty="0">
                <a:latin typeface="Meiryo UI" panose="020B0604030504040204" pitchFamily="50" charset="-128"/>
                <a:ea typeface="Meiryo UI" panose="020B0604030504040204" pitchFamily="50" charset="-128"/>
              </a:rPr>
              <a:t>月　</a:t>
            </a:r>
            <a:r>
              <a:rPr kumimoji="1" lang="en-US" altLang="ja-JP" sz="2000" dirty="0">
                <a:latin typeface="Meiryo UI" panose="020B0604030504040204" pitchFamily="50" charset="-128"/>
                <a:ea typeface="Meiryo UI" panose="020B0604030504040204" pitchFamily="50" charset="-128"/>
              </a:rPr>
              <a:t>SPA</a:t>
            </a:r>
            <a:r>
              <a:rPr kumimoji="1" lang="ja-JP" altLang="en-US" sz="2000" dirty="0">
                <a:latin typeface="Meiryo UI" panose="020B0604030504040204" pitchFamily="50" charset="-128"/>
                <a:ea typeface="Meiryo UI" panose="020B0604030504040204" pitchFamily="50" charset="-128"/>
              </a:rPr>
              <a:t>ハンズオン</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11</a:t>
            </a:r>
            <a:r>
              <a:rPr kumimoji="1" lang="ja-JP" altLang="en-US" sz="2000" dirty="0">
                <a:latin typeface="Meiryo UI" panose="020B0604030504040204" pitchFamily="50" charset="-128"/>
                <a:ea typeface="Meiryo UI" panose="020B0604030504040204" pitchFamily="50" charset="-128"/>
              </a:rPr>
              <a:t>月　</a:t>
            </a:r>
            <a:r>
              <a:rPr kumimoji="1" lang="en-US" altLang="ja-JP" sz="2000" dirty="0">
                <a:latin typeface="Meiryo UI" panose="020B0604030504040204" pitchFamily="50" charset="-128"/>
                <a:ea typeface="Meiryo UI" panose="020B0604030504040204" pitchFamily="50" charset="-128"/>
              </a:rPr>
              <a:t>API</a:t>
            </a:r>
            <a:r>
              <a:rPr kumimoji="1" lang="ja-JP" altLang="en-US" sz="2000" dirty="0">
                <a:latin typeface="Meiryo UI" panose="020B0604030504040204" pitchFamily="50" charset="-128"/>
                <a:ea typeface="Meiryo UI" panose="020B0604030504040204" pitchFamily="50" charset="-128"/>
              </a:rPr>
              <a:t>ハンズオン</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12</a:t>
            </a:r>
            <a:r>
              <a:rPr kumimoji="1" lang="ja-JP" altLang="en-US" sz="2000" dirty="0">
                <a:latin typeface="Meiryo UI" panose="020B0604030504040204" pitchFamily="50" charset="-128"/>
                <a:ea typeface="Meiryo UI" panose="020B0604030504040204" pitchFamily="50" charset="-128"/>
              </a:rPr>
              <a:t>月　モバイルハンズオン</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　</a:t>
            </a:r>
            <a:r>
              <a:rPr kumimoji="1" lang="en-US" altLang="ja-JP" sz="2000" dirty="0">
                <a:latin typeface="Meiryo UI" panose="020B0604030504040204" pitchFamily="50" charset="-128"/>
                <a:ea typeface="Meiryo UI" panose="020B0604030504040204" pitchFamily="50" charset="-128"/>
              </a:rPr>
              <a:t>1</a:t>
            </a:r>
            <a:r>
              <a:rPr kumimoji="1" lang="ja-JP" altLang="en-US" sz="2000" dirty="0">
                <a:latin typeface="Meiryo UI" panose="020B0604030504040204" pitchFamily="50" charset="-128"/>
                <a:ea typeface="Meiryo UI" panose="020B0604030504040204" pitchFamily="50" charset="-128"/>
              </a:rPr>
              <a:t>月　</a:t>
            </a:r>
            <a:r>
              <a:rPr kumimoji="1" lang="en-US" altLang="ja-JP" sz="2000" dirty="0">
                <a:latin typeface="Meiryo UI" panose="020B0604030504040204" pitchFamily="50" charset="-128"/>
                <a:ea typeface="Meiryo UI" panose="020B0604030504040204" pitchFamily="50" charset="-128"/>
              </a:rPr>
              <a:t>DevOps</a:t>
            </a:r>
            <a:r>
              <a:rPr kumimoji="1" lang="ja-JP" altLang="en-US" sz="2000" dirty="0">
                <a:latin typeface="Meiryo UI" panose="020B0604030504040204" pitchFamily="50" charset="-128"/>
                <a:ea typeface="Meiryo UI" panose="020B0604030504040204" pitchFamily="50" charset="-128"/>
              </a:rPr>
              <a:t>ハンズオン</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　</a:t>
            </a:r>
            <a:r>
              <a:rPr kumimoji="1" lang="en-US" altLang="ja-JP" sz="2000" dirty="0">
                <a:latin typeface="Meiryo UI" panose="020B0604030504040204" pitchFamily="50" charset="-128"/>
                <a:ea typeface="Meiryo UI" panose="020B0604030504040204" pitchFamily="50" charset="-128"/>
              </a:rPr>
              <a:t>2</a:t>
            </a:r>
            <a:r>
              <a:rPr kumimoji="1" lang="ja-JP" altLang="en-US" sz="2000" dirty="0">
                <a:latin typeface="Meiryo UI" panose="020B0604030504040204" pitchFamily="50" charset="-128"/>
                <a:ea typeface="Meiryo UI" panose="020B0604030504040204" pitchFamily="50" charset="-128"/>
              </a:rPr>
              <a:t>月　</a:t>
            </a:r>
            <a:r>
              <a:rPr kumimoji="1" lang="ja-JP" altLang="en-US" sz="2000" dirty="0">
                <a:highlight>
                  <a:srgbClr val="FFFF00"/>
                </a:highlight>
                <a:latin typeface="Meiryo UI" panose="020B0604030504040204" pitchFamily="50" charset="-128"/>
                <a:ea typeface="Meiryo UI" panose="020B0604030504040204" pitchFamily="50" charset="-128"/>
              </a:rPr>
              <a:t>腕試しハッカソン</a:t>
            </a: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3200"/>
              </a:lnSpc>
            </a:pP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2</a:t>
            </a:r>
            <a:r>
              <a:rPr kumimoji="1" lang="ja-JP" altLang="en-US" sz="2000" dirty="0">
                <a:highlight>
                  <a:srgbClr val="FFFF00"/>
                </a:highlight>
                <a:latin typeface="Meiryo UI" panose="020B0604030504040204" pitchFamily="50" charset="-128"/>
                <a:ea typeface="Meiryo UI" panose="020B0604030504040204" pitchFamily="50" charset="-128"/>
              </a:rPr>
              <a:t>日間、</a:t>
            </a:r>
            <a:r>
              <a:rPr kumimoji="1" lang="en-US" altLang="ja-JP" sz="2000" dirty="0">
                <a:highlight>
                  <a:srgbClr val="FFFF00"/>
                </a:highlight>
                <a:latin typeface="Meiryo UI" panose="020B0604030504040204" pitchFamily="50" charset="-128"/>
                <a:ea typeface="Meiryo UI" panose="020B0604030504040204" pitchFamily="50" charset="-128"/>
              </a:rPr>
              <a:t>3</a:t>
            </a:r>
            <a:r>
              <a:rPr kumimoji="1" lang="ja-JP" altLang="en-US" sz="2000" dirty="0">
                <a:highlight>
                  <a:srgbClr val="FFFF00"/>
                </a:highlight>
                <a:latin typeface="Meiryo UI" panose="020B0604030504040204" pitchFamily="50" charset="-128"/>
                <a:ea typeface="Meiryo UI" panose="020B0604030504040204" pitchFamily="50" charset="-128"/>
              </a:rPr>
              <a:t>～</a:t>
            </a:r>
            <a:r>
              <a:rPr kumimoji="1" lang="en-US" altLang="ja-JP" sz="2000" dirty="0">
                <a:highlight>
                  <a:srgbClr val="FFFF00"/>
                </a:highlight>
                <a:latin typeface="Meiryo UI" panose="020B0604030504040204" pitchFamily="50" charset="-128"/>
                <a:ea typeface="Meiryo UI" panose="020B0604030504040204" pitchFamily="50" charset="-128"/>
              </a:rPr>
              <a:t>5</a:t>
            </a:r>
            <a:r>
              <a:rPr kumimoji="1" lang="ja-JP" altLang="en-US" sz="2000" dirty="0">
                <a:highlight>
                  <a:srgbClr val="FFFF00"/>
                </a:highlight>
                <a:latin typeface="Meiryo UI" panose="020B0604030504040204" pitchFamily="50" charset="-128"/>
                <a:ea typeface="Meiryo UI" panose="020B0604030504040204" pitchFamily="50" charset="-128"/>
              </a:rPr>
              <a:t>名のチーム、</a:t>
            </a: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3200"/>
              </a:lnSpc>
            </a:pPr>
            <a:r>
              <a:rPr kumimoji="1" lang="ja-JP" altLang="en-US" sz="2000" dirty="0">
                <a:highlight>
                  <a:srgbClr val="FFFF00"/>
                </a:highlight>
                <a:latin typeface="Meiryo UI" panose="020B0604030504040204" pitchFamily="50" charset="-128"/>
                <a:ea typeface="Meiryo UI" panose="020B0604030504040204" pitchFamily="50" charset="-128"/>
              </a:rPr>
              <a:t>アイデアを出してプロト開発して成果発表、</a:t>
            </a: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3200"/>
              </a:lnSpc>
            </a:pPr>
            <a:r>
              <a:rPr kumimoji="1" lang="ja-JP" altLang="en-US" sz="2000" dirty="0">
                <a:highlight>
                  <a:srgbClr val="FFFF00"/>
                </a:highlight>
                <a:latin typeface="Meiryo UI" panose="020B0604030504040204" pitchFamily="50" charset="-128"/>
                <a:ea typeface="Meiryo UI" panose="020B0604030504040204" pitchFamily="50" charset="-128"/>
              </a:rPr>
              <a:t>上位チームに賞金を出す予定</a:t>
            </a:r>
          </a:p>
        </p:txBody>
      </p:sp>
      <p:sp>
        <p:nvSpPr>
          <p:cNvPr id="8" name="テキスト ボックス 7">
            <a:extLst>
              <a:ext uri="{FF2B5EF4-FFF2-40B4-BE49-F238E27FC236}">
                <a16:creationId xmlns:a16="http://schemas.microsoft.com/office/drawing/2014/main" id="{C7D0015D-D435-4BDE-8608-A2913FC31862}"/>
              </a:ext>
            </a:extLst>
          </p:cNvPr>
          <p:cNvSpPr txBox="1"/>
          <p:nvPr/>
        </p:nvSpPr>
        <p:spPr>
          <a:xfrm>
            <a:off x="7241869" y="896241"/>
            <a:ext cx="1016001" cy="451021"/>
          </a:xfrm>
          <a:prstGeom prst="rect">
            <a:avLst/>
          </a:prstGeom>
          <a:noFill/>
        </p:spPr>
        <p:txBody>
          <a:bodyPr wrap="square" rtlCol="0">
            <a:spAutoFit/>
          </a:bodyPr>
          <a:lstStyle/>
          <a:p>
            <a:pPr>
              <a:lnSpc>
                <a:spcPts val="3200"/>
              </a:lnSpc>
            </a:pPr>
            <a:r>
              <a:rPr kumimoji="1" lang="en-US" altLang="ja-JP" sz="2000" b="1" dirty="0">
                <a:solidFill>
                  <a:srgbClr val="FF0066"/>
                </a:solidFill>
                <a:latin typeface="Meiryo UI" panose="020B0604030504040204" pitchFamily="50" charset="-128"/>
                <a:ea typeface="Meiryo UI" panose="020B0604030504040204" pitchFamily="50" charset="-128"/>
              </a:rPr>
              <a:t>React</a:t>
            </a:r>
            <a:endParaRPr kumimoji="1" lang="ja-JP" altLang="en-US" sz="2000" b="1" dirty="0">
              <a:solidFill>
                <a:srgbClr val="FF0066"/>
              </a:solidFill>
              <a:latin typeface="Meiryo UI" panose="020B0604030504040204" pitchFamily="50" charset="-128"/>
              <a:ea typeface="Meiryo UI" panose="020B0604030504040204" pitchFamily="50" charset="-128"/>
            </a:endParaRPr>
          </a:p>
        </p:txBody>
      </p:sp>
      <p:sp>
        <p:nvSpPr>
          <p:cNvPr id="2" name="テキスト ボックス 1">
            <a:extLst>
              <a:ext uri="{FF2B5EF4-FFF2-40B4-BE49-F238E27FC236}">
                <a16:creationId xmlns:a16="http://schemas.microsoft.com/office/drawing/2014/main" id="{68BD9232-01A5-44C8-BC7E-B0BE0A710007}"/>
              </a:ext>
            </a:extLst>
          </p:cNvPr>
          <p:cNvSpPr txBox="1"/>
          <p:nvPr/>
        </p:nvSpPr>
        <p:spPr>
          <a:xfrm>
            <a:off x="8401212" y="875799"/>
            <a:ext cx="1602511" cy="451021"/>
          </a:xfrm>
          <a:prstGeom prst="rect">
            <a:avLst/>
          </a:prstGeom>
          <a:noFill/>
        </p:spPr>
        <p:txBody>
          <a:bodyPr wrap="square" rtlCol="0">
            <a:spAutoFit/>
          </a:bodyPr>
          <a:lstStyle/>
          <a:p>
            <a:pPr>
              <a:lnSpc>
                <a:spcPts val="3200"/>
              </a:lnSpc>
            </a:pPr>
            <a:r>
              <a:rPr kumimoji="1" lang="en-US" altLang="ja-JP" sz="2000" b="1" dirty="0">
                <a:solidFill>
                  <a:srgbClr val="FF0066"/>
                </a:solidFill>
                <a:latin typeface="Meiryo UI" panose="020B0604030504040204" pitchFamily="50" charset="-128"/>
                <a:ea typeface="Meiryo UI" panose="020B0604030504040204" pitchFamily="50" charset="-128"/>
              </a:rPr>
              <a:t>TypeScript</a:t>
            </a:r>
            <a:endParaRPr kumimoji="1" lang="ja-JP" altLang="en-US" sz="2000" b="1" dirty="0">
              <a:solidFill>
                <a:srgbClr val="FF0066"/>
              </a:solidFill>
              <a:latin typeface="Meiryo UI" panose="020B0604030504040204" pitchFamily="50" charset="-128"/>
              <a:ea typeface="Meiryo UI" panose="020B0604030504040204" pitchFamily="50" charset="-128"/>
            </a:endParaRPr>
          </a:p>
        </p:txBody>
      </p:sp>
      <p:sp>
        <p:nvSpPr>
          <p:cNvPr id="4" name="テキスト ボックス 3">
            <a:extLst>
              <a:ext uri="{FF2B5EF4-FFF2-40B4-BE49-F238E27FC236}">
                <a16:creationId xmlns:a16="http://schemas.microsoft.com/office/drawing/2014/main" id="{D757F87E-D4C9-4FD6-9C90-3365B8DC8398}"/>
              </a:ext>
            </a:extLst>
          </p:cNvPr>
          <p:cNvSpPr txBox="1"/>
          <p:nvPr/>
        </p:nvSpPr>
        <p:spPr>
          <a:xfrm>
            <a:off x="5430101" y="2405583"/>
            <a:ext cx="1477822" cy="451021"/>
          </a:xfrm>
          <a:prstGeom prst="rect">
            <a:avLst/>
          </a:prstGeom>
          <a:noFill/>
        </p:spPr>
        <p:txBody>
          <a:bodyPr wrap="square" rtlCol="0">
            <a:spAutoFit/>
          </a:bodyPr>
          <a:lstStyle/>
          <a:p>
            <a:pPr>
              <a:lnSpc>
                <a:spcPts val="3200"/>
              </a:lnSpc>
            </a:pPr>
            <a:r>
              <a:rPr kumimoji="1" lang="en-US" altLang="ja-JP" sz="2000" b="1" dirty="0">
                <a:solidFill>
                  <a:schemeClr val="bg1">
                    <a:lumMod val="85000"/>
                  </a:schemeClr>
                </a:solidFill>
                <a:latin typeface="Meiryo UI" panose="020B0604030504040204" pitchFamily="50" charset="-128"/>
                <a:ea typeface="Meiryo UI" panose="020B0604030504040204" pitchFamily="50" charset="-128"/>
              </a:rPr>
              <a:t>Nablarch</a:t>
            </a:r>
            <a:endParaRPr kumimoji="1" lang="ja-JP" altLang="en-US" sz="2000" b="1" dirty="0">
              <a:solidFill>
                <a:schemeClr val="bg1">
                  <a:lumMod val="85000"/>
                </a:schemeClr>
              </a:solidFill>
              <a:latin typeface="Meiryo UI" panose="020B0604030504040204" pitchFamily="50" charset="-128"/>
              <a:ea typeface="Meiryo UI" panose="020B0604030504040204" pitchFamily="50" charset="-128"/>
            </a:endParaRPr>
          </a:p>
        </p:txBody>
      </p:sp>
      <p:sp>
        <p:nvSpPr>
          <p:cNvPr id="5" name="テキスト ボックス 4">
            <a:extLst>
              <a:ext uri="{FF2B5EF4-FFF2-40B4-BE49-F238E27FC236}">
                <a16:creationId xmlns:a16="http://schemas.microsoft.com/office/drawing/2014/main" id="{FC9D8FC1-F8A1-4D82-800C-9F14C93AE554}"/>
              </a:ext>
            </a:extLst>
          </p:cNvPr>
          <p:cNvSpPr txBox="1"/>
          <p:nvPr/>
        </p:nvSpPr>
        <p:spPr>
          <a:xfrm>
            <a:off x="5529251" y="3714594"/>
            <a:ext cx="1164134" cy="451021"/>
          </a:xfrm>
          <a:prstGeom prst="rect">
            <a:avLst/>
          </a:prstGeom>
          <a:noFill/>
        </p:spPr>
        <p:txBody>
          <a:bodyPr wrap="square" rtlCol="0">
            <a:spAutoFit/>
          </a:bodyPr>
          <a:lstStyle/>
          <a:p>
            <a:pPr>
              <a:lnSpc>
                <a:spcPts val="3200"/>
              </a:lnSpc>
            </a:pPr>
            <a:r>
              <a:rPr kumimoji="1" lang="en-US" altLang="ja-JP" sz="2000" b="1" dirty="0">
                <a:solidFill>
                  <a:schemeClr val="bg1">
                    <a:lumMod val="85000"/>
                  </a:schemeClr>
                </a:solidFill>
                <a:latin typeface="Meiryo UI" panose="020B0604030504040204" pitchFamily="50" charset="-128"/>
                <a:ea typeface="Meiryo UI" panose="020B0604030504040204" pitchFamily="50" charset="-128"/>
              </a:rPr>
              <a:t>Docker</a:t>
            </a:r>
            <a:endParaRPr kumimoji="1" lang="ja-JP" altLang="en-US" sz="2000" b="1" dirty="0">
              <a:solidFill>
                <a:schemeClr val="bg1">
                  <a:lumMod val="85000"/>
                </a:schemeClr>
              </a:solidFill>
              <a:latin typeface="Meiryo UI" panose="020B0604030504040204" pitchFamily="50" charset="-128"/>
              <a:ea typeface="Meiryo UI" panose="020B0604030504040204" pitchFamily="50" charset="-128"/>
            </a:endParaRPr>
          </a:p>
        </p:txBody>
      </p:sp>
      <p:sp>
        <p:nvSpPr>
          <p:cNvPr id="13" name="テキスト ボックス 12">
            <a:extLst>
              <a:ext uri="{FF2B5EF4-FFF2-40B4-BE49-F238E27FC236}">
                <a16:creationId xmlns:a16="http://schemas.microsoft.com/office/drawing/2014/main" id="{D21DB8D0-50A8-4E83-BF45-20AD95EEDB76}"/>
              </a:ext>
            </a:extLst>
          </p:cNvPr>
          <p:cNvSpPr txBox="1"/>
          <p:nvPr/>
        </p:nvSpPr>
        <p:spPr>
          <a:xfrm>
            <a:off x="9747414" y="2396381"/>
            <a:ext cx="1948529" cy="451021"/>
          </a:xfrm>
          <a:prstGeom prst="rect">
            <a:avLst/>
          </a:prstGeom>
          <a:noFill/>
        </p:spPr>
        <p:txBody>
          <a:bodyPr wrap="square" rtlCol="0">
            <a:spAutoFit/>
          </a:bodyPr>
          <a:lstStyle/>
          <a:p>
            <a:pPr>
              <a:lnSpc>
                <a:spcPts val="3200"/>
              </a:lnSpc>
            </a:pPr>
            <a:r>
              <a:rPr kumimoji="1" lang="en-US" altLang="ja-JP" sz="2000" b="1" dirty="0">
                <a:solidFill>
                  <a:schemeClr val="bg1">
                    <a:lumMod val="85000"/>
                  </a:schemeClr>
                </a:solidFill>
                <a:latin typeface="Meiryo UI" panose="020B0604030504040204" pitchFamily="50" charset="-128"/>
                <a:ea typeface="Meiryo UI" panose="020B0604030504040204" pitchFamily="50" charset="-128"/>
              </a:rPr>
              <a:t>React Native</a:t>
            </a:r>
            <a:endParaRPr kumimoji="1" lang="ja-JP" altLang="en-US" sz="2000" b="1" dirty="0">
              <a:solidFill>
                <a:schemeClr val="bg1">
                  <a:lumMod val="85000"/>
                </a:schemeClr>
              </a:solidFill>
              <a:latin typeface="Meiryo UI" panose="020B0604030504040204" pitchFamily="50" charset="-128"/>
              <a:ea typeface="Meiryo UI" panose="020B0604030504040204" pitchFamily="50" charset="-128"/>
            </a:endParaRPr>
          </a:p>
        </p:txBody>
      </p:sp>
      <p:sp>
        <p:nvSpPr>
          <p:cNvPr id="15" name="テキスト ボックス 14">
            <a:extLst>
              <a:ext uri="{FF2B5EF4-FFF2-40B4-BE49-F238E27FC236}">
                <a16:creationId xmlns:a16="http://schemas.microsoft.com/office/drawing/2014/main" id="{42CA1D5E-DB5E-475F-9C0F-9EA1A7D832A7}"/>
              </a:ext>
            </a:extLst>
          </p:cNvPr>
          <p:cNvSpPr txBox="1"/>
          <p:nvPr/>
        </p:nvSpPr>
        <p:spPr>
          <a:xfrm>
            <a:off x="7139639" y="4452257"/>
            <a:ext cx="2864084" cy="522259"/>
          </a:xfrm>
          <a:prstGeom prst="rect">
            <a:avLst/>
          </a:prstGeom>
          <a:noFill/>
        </p:spPr>
        <p:txBody>
          <a:bodyPr wrap="square" rtlCol="0">
            <a:spAutoFit/>
          </a:bodyPr>
          <a:lstStyle/>
          <a:p>
            <a:pPr>
              <a:lnSpc>
                <a:spcPts val="3200"/>
              </a:lnSpc>
            </a:pPr>
            <a:r>
              <a:rPr kumimoji="1" lang="en-US" altLang="ja-JP" sz="4800" b="1" dirty="0">
                <a:solidFill>
                  <a:schemeClr val="bg1">
                    <a:lumMod val="85000"/>
                  </a:schemeClr>
                </a:solidFill>
                <a:latin typeface="Meiryo UI" panose="020B0604030504040204" pitchFamily="50" charset="-128"/>
                <a:ea typeface="Meiryo UI" panose="020B0604030504040204" pitchFamily="50" charset="-128"/>
              </a:rPr>
              <a:t>DevOps</a:t>
            </a:r>
            <a:endParaRPr kumimoji="1" lang="ja-JP" altLang="en-US" sz="4800" b="1" dirty="0">
              <a:solidFill>
                <a:schemeClr val="bg1">
                  <a:lumMod val="85000"/>
                </a:schemeClr>
              </a:solidFill>
              <a:latin typeface="Meiryo UI" panose="020B0604030504040204" pitchFamily="50" charset="-128"/>
              <a:ea typeface="Meiryo UI" panose="020B0604030504040204" pitchFamily="50" charset="-128"/>
            </a:endParaRPr>
          </a:p>
        </p:txBody>
      </p:sp>
      <p:sp>
        <p:nvSpPr>
          <p:cNvPr id="17" name="テキスト ボックス 16">
            <a:extLst>
              <a:ext uri="{FF2B5EF4-FFF2-40B4-BE49-F238E27FC236}">
                <a16:creationId xmlns:a16="http://schemas.microsoft.com/office/drawing/2014/main" id="{1FD7846C-0EED-4FA8-8A0B-2096D12CE0E5}"/>
              </a:ext>
            </a:extLst>
          </p:cNvPr>
          <p:cNvSpPr txBox="1"/>
          <p:nvPr/>
        </p:nvSpPr>
        <p:spPr>
          <a:xfrm>
            <a:off x="7149678" y="5360670"/>
            <a:ext cx="1228792" cy="451021"/>
          </a:xfrm>
          <a:prstGeom prst="rect">
            <a:avLst/>
          </a:prstGeom>
          <a:noFill/>
        </p:spPr>
        <p:txBody>
          <a:bodyPr wrap="square" rtlCol="0">
            <a:spAutoFit/>
          </a:bodyPr>
          <a:lstStyle/>
          <a:p>
            <a:pPr>
              <a:lnSpc>
                <a:spcPts val="3200"/>
              </a:lnSpc>
            </a:pPr>
            <a:r>
              <a:rPr kumimoji="1" lang="en-US" altLang="ja-JP" sz="2000" b="1" dirty="0">
                <a:solidFill>
                  <a:schemeClr val="bg1">
                    <a:lumMod val="85000"/>
                  </a:schemeClr>
                </a:solidFill>
                <a:latin typeface="Meiryo UI" panose="020B0604030504040204" pitchFamily="50" charset="-128"/>
                <a:ea typeface="Meiryo UI" panose="020B0604030504040204" pitchFamily="50" charset="-128"/>
              </a:rPr>
              <a:t>GitLab</a:t>
            </a:r>
            <a:endParaRPr kumimoji="1" lang="ja-JP" altLang="en-US" sz="2000" b="1" dirty="0">
              <a:solidFill>
                <a:schemeClr val="bg1">
                  <a:lumMod val="85000"/>
                </a:schemeClr>
              </a:solidFill>
              <a:latin typeface="Meiryo UI" panose="020B0604030504040204" pitchFamily="50" charset="-128"/>
              <a:ea typeface="Meiryo UI" panose="020B0604030504040204" pitchFamily="50" charset="-128"/>
            </a:endParaRPr>
          </a:p>
        </p:txBody>
      </p:sp>
      <p:sp>
        <p:nvSpPr>
          <p:cNvPr id="19" name="テキスト ボックス 18">
            <a:extLst>
              <a:ext uri="{FF2B5EF4-FFF2-40B4-BE49-F238E27FC236}">
                <a16:creationId xmlns:a16="http://schemas.microsoft.com/office/drawing/2014/main" id="{2F749E47-D035-45EF-A475-B2658EB2C8EA}"/>
              </a:ext>
            </a:extLst>
          </p:cNvPr>
          <p:cNvSpPr txBox="1"/>
          <p:nvPr/>
        </p:nvSpPr>
        <p:spPr>
          <a:xfrm>
            <a:off x="8621088" y="5362389"/>
            <a:ext cx="1029695" cy="451021"/>
          </a:xfrm>
          <a:prstGeom prst="rect">
            <a:avLst/>
          </a:prstGeom>
          <a:noFill/>
        </p:spPr>
        <p:txBody>
          <a:bodyPr wrap="square" rtlCol="0">
            <a:spAutoFit/>
          </a:bodyPr>
          <a:lstStyle/>
          <a:p>
            <a:pPr>
              <a:lnSpc>
                <a:spcPts val="3200"/>
              </a:lnSpc>
            </a:pPr>
            <a:r>
              <a:rPr kumimoji="1" lang="en-US" altLang="ja-JP" sz="2000" b="1" dirty="0">
                <a:solidFill>
                  <a:schemeClr val="bg1">
                    <a:lumMod val="85000"/>
                  </a:schemeClr>
                </a:solidFill>
                <a:latin typeface="Meiryo UI" panose="020B0604030504040204" pitchFamily="50" charset="-128"/>
                <a:ea typeface="Meiryo UI" panose="020B0604030504040204" pitchFamily="50" charset="-128"/>
              </a:rPr>
              <a:t>CI/CD</a:t>
            </a:r>
            <a:endParaRPr kumimoji="1" lang="ja-JP" altLang="en-US" sz="2000" b="1" dirty="0">
              <a:solidFill>
                <a:schemeClr val="bg1">
                  <a:lumMod val="85000"/>
                </a:schemeClr>
              </a:solidFill>
              <a:latin typeface="Meiryo UI" panose="020B0604030504040204" pitchFamily="50" charset="-128"/>
              <a:ea typeface="Meiryo UI" panose="020B0604030504040204" pitchFamily="50" charset="-128"/>
            </a:endParaRPr>
          </a:p>
        </p:txBody>
      </p:sp>
      <p:sp>
        <p:nvSpPr>
          <p:cNvPr id="21" name="テキスト ボックス 20">
            <a:extLst>
              <a:ext uri="{FF2B5EF4-FFF2-40B4-BE49-F238E27FC236}">
                <a16:creationId xmlns:a16="http://schemas.microsoft.com/office/drawing/2014/main" id="{F918715B-3E02-446F-92FA-1E846F5F894C}"/>
              </a:ext>
            </a:extLst>
          </p:cNvPr>
          <p:cNvSpPr txBox="1"/>
          <p:nvPr/>
        </p:nvSpPr>
        <p:spPr>
          <a:xfrm>
            <a:off x="7619372" y="2004671"/>
            <a:ext cx="1563678" cy="522259"/>
          </a:xfrm>
          <a:prstGeom prst="rect">
            <a:avLst/>
          </a:prstGeom>
          <a:noFill/>
        </p:spPr>
        <p:txBody>
          <a:bodyPr wrap="square" rtlCol="0">
            <a:spAutoFit/>
          </a:bodyPr>
          <a:lstStyle/>
          <a:p>
            <a:pPr>
              <a:lnSpc>
                <a:spcPts val="3200"/>
              </a:lnSpc>
            </a:pPr>
            <a:r>
              <a:rPr kumimoji="1" lang="en-US" altLang="ja-JP" sz="4800" b="1" dirty="0">
                <a:solidFill>
                  <a:srgbClr val="FF0066"/>
                </a:solidFill>
                <a:latin typeface="Meiryo UI" panose="020B0604030504040204" pitchFamily="50" charset="-128"/>
                <a:ea typeface="Meiryo UI" panose="020B0604030504040204" pitchFamily="50" charset="-128"/>
              </a:rPr>
              <a:t>SPA</a:t>
            </a:r>
            <a:endParaRPr kumimoji="1" lang="ja-JP" altLang="en-US" sz="4800" b="1" dirty="0">
              <a:solidFill>
                <a:srgbClr val="FF0066"/>
              </a:solidFill>
              <a:latin typeface="Meiryo UI" panose="020B0604030504040204" pitchFamily="50" charset="-128"/>
              <a:ea typeface="Meiryo UI" panose="020B0604030504040204" pitchFamily="50" charset="-128"/>
            </a:endParaRPr>
          </a:p>
        </p:txBody>
      </p:sp>
      <p:sp>
        <p:nvSpPr>
          <p:cNvPr id="23" name="テキスト ボックス 22">
            <a:extLst>
              <a:ext uri="{FF2B5EF4-FFF2-40B4-BE49-F238E27FC236}">
                <a16:creationId xmlns:a16="http://schemas.microsoft.com/office/drawing/2014/main" id="{17887840-0906-4BBE-8864-934D6ADA2DAD}"/>
              </a:ext>
            </a:extLst>
          </p:cNvPr>
          <p:cNvSpPr txBox="1"/>
          <p:nvPr/>
        </p:nvSpPr>
        <p:spPr>
          <a:xfrm>
            <a:off x="6529003" y="3190952"/>
            <a:ext cx="1451318" cy="522259"/>
          </a:xfrm>
          <a:prstGeom prst="rect">
            <a:avLst/>
          </a:prstGeom>
          <a:noFill/>
        </p:spPr>
        <p:txBody>
          <a:bodyPr wrap="square" rtlCol="0">
            <a:spAutoFit/>
          </a:bodyPr>
          <a:lstStyle/>
          <a:p>
            <a:pPr>
              <a:lnSpc>
                <a:spcPts val="3200"/>
              </a:lnSpc>
            </a:pPr>
            <a:r>
              <a:rPr kumimoji="1" lang="en-US" altLang="ja-JP" sz="4800" b="1" dirty="0">
                <a:solidFill>
                  <a:schemeClr val="bg1">
                    <a:lumMod val="85000"/>
                  </a:schemeClr>
                </a:solidFill>
                <a:latin typeface="Meiryo UI" panose="020B0604030504040204" pitchFamily="50" charset="-128"/>
                <a:ea typeface="Meiryo UI" panose="020B0604030504040204" pitchFamily="50" charset="-128"/>
              </a:rPr>
              <a:t>API</a:t>
            </a:r>
            <a:endParaRPr kumimoji="1" lang="ja-JP" altLang="en-US" sz="4800" b="1" dirty="0">
              <a:solidFill>
                <a:schemeClr val="bg1">
                  <a:lumMod val="85000"/>
                </a:schemeClr>
              </a:solidFill>
              <a:latin typeface="Meiryo UI" panose="020B0604030504040204" pitchFamily="50" charset="-128"/>
              <a:ea typeface="Meiryo UI" panose="020B0604030504040204" pitchFamily="50" charset="-128"/>
            </a:endParaRPr>
          </a:p>
        </p:txBody>
      </p:sp>
      <p:sp>
        <p:nvSpPr>
          <p:cNvPr id="25" name="テキスト ボックス 24">
            <a:extLst>
              <a:ext uri="{FF2B5EF4-FFF2-40B4-BE49-F238E27FC236}">
                <a16:creationId xmlns:a16="http://schemas.microsoft.com/office/drawing/2014/main" id="{D1F5477E-7D88-414C-A068-AF7FC75B19F0}"/>
              </a:ext>
            </a:extLst>
          </p:cNvPr>
          <p:cNvSpPr txBox="1"/>
          <p:nvPr/>
        </p:nvSpPr>
        <p:spPr>
          <a:xfrm>
            <a:off x="8816960" y="3162550"/>
            <a:ext cx="2395788" cy="522259"/>
          </a:xfrm>
          <a:prstGeom prst="rect">
            <a:avLst/>
          </a:prstGeom>
          <a:noFill/>
        </p:spPr>
        <p:txBody>
          <a:bodyPr wrap="square" rtlCol="0">
            <a:spAutoFit/>
          </a:bodyPr>
          <a:lstStyle/>
          <a:p>
            <a:pPr>
              <a:lnSpc>
                <a:spcPts val="3200"/>
              </a:lnSpc>
            </a:pPr>
            <a:r>
              <a:rPr kumimoji="1" lang="en-US" altLang="ja-JP" sz="4800" b="1" dirty="0">
                <a:solidFill>
                  <a:schemeClr val="bg1">
                    <a:lumMod val="85000"/>
                  </a:schemeClr>
                </a:solidFill>
                <a:latin typeface="Meiryo UI" panose="020B0604030504040204" pitchFamily="50" charset="-128"/>
                <a:ea typeface="Meiryo UI" panose="020B0604030504040204" pitchFamily="50" charset="-128"/>
              </a:rPr>
              <a:t>Mobile</a:t>
            </a:r>
            <a:endParaRPr kumimoji="1" lang="ja-JP" altLang="en-US" sz="4800" b="1" dirty="0">
              <a:solidFill>
                <a:schemeClr val="bg1">
                  <a:lumMod val="85000"/>
                </a:schemeClr>
              </a:solidFill>
              <a:latin typeface="Meiryo UI" panose="020B0604030504040204" pitchFamily="50" charset="-128"/>
              <a:ea typeface="Meiryo UI" panose="020B0604030504040204" pitchFamily="50" charset="-128"/>
            </a:endParaRPr>
          </a:p>
        </p:txBody>
      </p:sp>
      <p:sp>
        <p:nvSpPr>
          <p:cNvPr id="26" name="二等辺三角形 25">
            <a:extLst>
              <a:ext uri="{FF2B5EF4-FFF2-40B4-BE49-F238E27FC236}">
                <a16:creationId xmlns:a16="http://schemas.microsoft.com/office/drawing/2014/main" id="{F7652FE2-1036-459E-A7C0-714DFB216CB4}"/>
              </a:ext>
            </a:extLst>
          </p:cNvPr>
          <p:cNvSpPr/>
          <p:nvPr/>
        </p:nvSpPr>
        <p:spPr>
          <a:xfrm rot="5400000">
            <a:off x="6016407" y="2721066"/>
            <a:ext cx="1376219" cy="1186396"/>
          </a:xfrm>
          <a:prstGeom prst="triangle">
            <a:avLst/>
          </a:prstGeom>
          <a:solidFill>
            <a:srgbClr val="FF0066">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二等辺三角形 29">
            <a:extLst>
              <a:ext uri="{FF2B5EF4-FFF2-40B4-BE49-F238E27FC236}">
                <a16:creationId xmlns:a16="http://schemas.microsoft.com/office/drawing/2014/main" id="{C261BA4D-684D-4F1D-AD72-B9EBA1685940}"/>
              </a:ext>
            </a:extLst>
          </p:cNvPr>
          <p:cNvSpPr/>
          <p:nvPr/>
        </p:nvSpPr>
        <p:spPr>
          <a:xfrm rot="10800000">
            <a:off x="7690361" y="1147457"/>
            <a:ext cx="1376219" cy="1186396"/>
          </a:xfrm>
          <a:prstGeom prst="triangle">
            <a:avLst/>
          </a:prstGeom>
          <a:solidFill>
            <a:srgbClr val="FF0066">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2" name="二等辺三角形 31">
            <a:extLst>
              <a:ext uri="{FF2B5EF4-FFF2-40B4-BE49-F238E27FC236}">
                <a16:creationId xmlns:a16="http://schemas.microsoft.com/office/drawing/2014/main" id="{B251A3EE-32D3-4EB8-8E0C-2697D60210BF}"/>
              </a:ext>
            </a:extLst>
          </p:cNvPr>
          <p:cNvSpPr/>
          <p:nvPr/>
        </p:nvSpPr>
        <p:spPr>
          <a:xfrm rot="16200000">
            <a:off x="9326745" y="2721066"/>
            <a:ext cx="1376219" cy="1186396"/>
          </a:xfrm>
          <a:prstGeom prst="triangle">
            <a:avLst/>
          </a:prstGeom>
          <a:solidFill>
            <a:srgbClr val="FF0066">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テキスト ボックス 33">
            <a:extLst>
              <a:ext uri="{FF2B5EF4-FFF2-40B4-BE49-F238E27FC236}">
                <a16:creationId xmlns:a16="http://schemas.microsoft.com/office/drawing/2014/main" id="{54FCF30E-BB09-4AD2-BF23-C686CEC3FB5C}"/>
              </a:ext>
            </a:extLst>
          </p:cNvPr>
          <p:cNvSpPr txBox="1"/>
          <p:nvPr/>
        </p:nvSpPr>
        <p:spPr>
          <a:xfrm>
            <a:off x="9676183" y="3740919"/>
            <a:ext cx="1948529" cy="451021"/>
          </a:xfrm>
          <a:prstGeom prst="rect">
            <a:avLst/>
          </a:prstGeom>
          <a:noFill/>
        </p:spPr>
        <p:txBody>
          <a:bodyPr wrap="square" rtlCol="0">
            <a:spAutoFit/>
          </a:bodyPr>
          <a:lstStyle/>
          <a:p>
            <a:pPr>
              <a:lnSpc>
                <a:spcPts val="3200"/>
              </a:lnSpc>
            </a:pPr>
            <a:r>
              <a:rPr kumimoji="1" lang="en-US" altLang="ja-JP" sz="2000" b="1" dirty="0">
                <a:solidFill>
                  <a:schemeClr val="bg1">
                    <a:lumMod val="85000"/>
                  </a:schemeClr>
                </a:solidFill>
                <a:latin typeface="Meiryo UI" panose="020B0604030504040204" pitchFamily="50" charset="-128"/>
                <a:ea typeface="Meiryo UI" panose="020B0604030504040204" pitchFamily="50" charset="-128"/>
              </a:rPr>
              <a:t>iOS, Android</a:t>
            </a:r>
            <a:endParaRPr kumimoji="1" lang="ja-JP" altLang="en-US" sz="2000" b="1" dirty="0">
              <a:solidFill>
                <a:schemeClr val="bg1">
                  <a:lumMod val="85000"/>
                </a:schemeClr>
              </a:solidFill>
              <a:latin typeface="Meiryo UI" panose="020B0604030504040204" pitchFamily="50" charset="-128"/>
              <a:ea typeface="Meiryo UI" panose="020B0604030504040204" pitchFamily="50" charset="-128"/>
            </a:endParaRPr>
          </a:p>
        </p:txBody>
      </p:sp>
      <p:sp>
        <p:nvSpPr>
          <p:cNvPr id="36" name="二等辺三角形 35">
            <a:extLst>
              <a:ext uri="{FF2B5EF4-FFF2-40B4-BE49-F238E27FC236}">
                <a16:creationId xmlns:a16="http://schemas.microsoft.com/office/drawing/2014/main" id="{3EEDFAC4-1F13-4EE0-AE17-3D6446088346}"/>
              </a:ext>
            </a:extLst>
          </p:cNvPr>
          <p:cNvSpPr/>
          <p:nvPr/>
        </p:nvSpPr>
        <p:spPr>
          <a:xfrm>
            <a:off x="7713102" y="4459476"/>
            <a:ext cx="1376219" cy="1186396"/>
          </a:xfrm>
          <a:prstGeom prst="triangle">
            <a:avLst/>
          </a:prstGeom>
          <a:solidFill>
            <a:srgbClr val="FF0066">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スライド番号プレースホルダー 6">
            <a:extLst>
              <a:ext uri="{FF2B5EF4-FFF2-40B4-BE49-F238E27FC236}">
                <a16:creationId xmlns:a16="http://schemas.microsoft.com/office/drawing/2014/main" id="{215DD788-D253-4ABE-B593-711701D4B12B}"/>
              </a:ext>
            </a:extLst>
          </p:cNvPr>
          <p:cNvSpPr>
            <a:spLocks noGrp="1"/>
          </p:cNvSpPr>
          <p:nvPr>
            <p:ph type="sldNum" sz="quarter" idx="12"/>
          </p:nvPr>
        </p:nvSpPr>
        <p:spPr/>
        <p:txBody>
          <a:bodyPr/>
          <a:lstStyle/>
          <a:p>
            <a:fld id="{A783C381-2822-4F05-8A88-66F73725CF2D}" type="slidenum">
              <a:rPr kumimoji="1" lang="ja-JP" altLang="en-US" smtClean="0"/>
              <a:t>92</a:t>
            </a:fld>
            <a:endParaRPr kumimoji="1" lang="ja-JP" altLang="en-US"/>
          </a:p>
        </p:txBody>
      </p:sp>
    </p:spTree>
    <p:extLst>
      <p:ext uri="{BB962C8B-B14F-4D97-AF65-F5344CB8AC3E}">
        <p14:creationId xmlns:p14="http://schemas.microsoft.com/office/powerpoint/2010/main" val="370202320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err="1">
                <a:latin typeface="Meiryo UI" panose="020B0604030504040204" pitchFamily="50" charset="-128"/>
                <a:ea typeface="Meiryo UI" panose="020B0604030504040204" pitchFamily="50" charset="-128"/>
              </a:rPr>
              <a:t>Aizurage</a:t>
            </a:r>
            <a:endParaRPr kumimoji="1" lang="ja-JP" altLang="en-US" sz="2800" b="1" dirty="0">
              <a:latin typeface="Meiryo UI" panose="020B0604030504040204" pitchFamily="50" charset="-128"/>
              <a:ea typeface="Meiryo UI" panose="020B0604030504040204" pitchFamily="50" charset="-128"/>
            </a:endParaRP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7" y="1308543"/>
            <a:ext cx="9161830" cy="4144340"/>
          </a:xfrm>
          <a:prstGeom prst="rect">
            <a:avLst/>
          </a:prstGeom>
          <a:noFill/>
        </p:spPr>
        <p:txBody>
          <a:bodyPr wrap="square" rtlCol="0">
            <a:spAutoFit/>
          </a:bodyPr>
          <a:lstStyle/>
          <a:p>
            <a:pPr>
              <a:lnSpc>
                <a:spcPts val="3200"/>
              </a:lnSpc>
            </a:pPr>
            <a:r>
              <a:rPr kumimoji="1" lang="en-US" altLang="ja-JP" sz="2000" dirty="0" err="1">
                <a:highlight>
                  <a:srgbClr val="FFFF00"/>
                </a:highlight>
                <a:latin typeface="Meiryo UI" panose="020B0604030504040204" pitchFamily="50" charset="-128"/>
                <a:ea typeface="Meiryo UI" panose="020B0604030504040204" pitchFamily="50" charset="-128"/>
              </a:rPr>
              <a:t>connpass</a:t>
            </a:r>
            <a:r>
              <a:rPr kumimoji="1" lang="ja-JP" altLang="en-US" sz="2000" dirty="0">
                <a:highlight>
                  <a:srgbClr val="FFFF00"/>
                </a:highlight>
                <a:latin typeface="Meiryo UI" panose="020B0604030504040204" pitchFamily="50" charset="-128"/>
                <a:ea typeface="Meiryo UI" panose="020B0604030504040204" pitchFamily="50" charset="-128"/>
              </a:rPr>
              <a:t>のグループ</a:t>
            </a:r>
            <a:r>
              <a:rPr kumimoji="1" lang="ja-JP" altLang="en-US" sz="2000" dirty="0">
                <a:latin typeface="Meiryo UI" panose="020B0604030504040204" pitchFamily="50" charset="-128"/>
                <a:ea typeface="Meiryo UI" panose="020B0604030504040204" pitchFamily="50" charset="-128"/>
              </a:rPr>
              <a:t>です。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hlinkClick r:id="rId2"/>
              </a:rPr>
              <a:t>https://tidev-aizu.connpass.com/</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TIS</a:t>
            </a:r>
            <a:r>
              <a:rPr kumimoji="1" lang="ja-JP" altLang="en-US" sz="2000" dirty="0">
                <a:latin typeface="Meiryo UI" panose="020B0604030504040204" pitchFamily="50" charset="-128"/>
                <a:ea typeface="Meiryo UI" panose="020B0604030504040204" pitchFamily="50" charset="-128"/>
              </a:rPr>
              <a:t>の会津拠点のエンジニアが中心になって、</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エンジニア交流を目的にハンズオンや勉強会をやっています。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興味がありましたらグループのメンバーになってください。</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グループのイベントが作成されると通知がきたり、</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トップページのおすすめイベントに表示されるので、</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興味のあるイベントを見逃すことが少なくなります。</a:t>
            </a:r>
            <a:endParaRPr kumimoji="1" lang="en-US" altLang="ja-JP" sz="2000" dirty="0">
              <a:latin typeface="Meiryo UI" panose="020B0604030504040204" pitchFamily="50" charset="-128"/>
              <a:ea typeface="Meiryo UI" panose="020B0604030504040204" pitchFamily="50" charset="-128"/>
            </a:endParaRPr>
          </a:p>
        </p:txBody>
      </p:sp>
      <p:sp>
        <p:nvSpPr>
          <p:cNvPr id="7" name="スライド番号プレースホルダー 6">
            <a:extLst>
              <a:ext uri="{FF2B5EF4-FFF2-40B4-BE49-F238E27FC236}">
                <a16:creationId xmlns:a16="http://schemas.microsoft.com/office/drawing/2014/main" id="{774B3548-7665-449B-B12B-796A318B7DFD}"/>
              </a:ext>
            </a:extLst>
          </p:cNvPr>
          <p:cNvSpPr>
            <a:spLocks noGrp="1"/>
          </p:cNvSpPr>
          <p:nvPr>
            <p:ph type="sldNum" sz="quarter" idx="12"/>
          </p:nvPr>
        </p:nvSpPr>
        <p:spPr/>
        <p:txBody>
          <a:bodyPr/>
          <a:lstStyle/>
          <a:p>
            <a:fld id="{A783C381-2822-4F05-8A88-66F73725CF2D}" type="slidenum">
              <a:rPr kumimoji="1" lang="ja-JP" altLang="en-US" smtClean="0"/>
              <a:t>93</a:t>
            </a:fld>
            <a:endParaRPr kumimoji="1" lang="ja-JP" altLang="en-US"/>
          </a:p>
        </p:txBody>
      </p:sp>
      <p:pic>
        <p:nvPicPr>
          <p:cNvPr id="12" name="図 11">
            <a:extLst>
              <a:ext uri="{FF2B5EF4-FFF2-40B4-BE49-F238E27FC236}">
                <a16:creationId xmlns:a16="http://schemas.microsoft.com/office/drawing/2014/main" id="{3CFDD386-5069-4A2D-B7ED-46A940752D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21278" y="1405117"/>
            <a:ext cx="4132522" cy="2324543"/>
          </a:xfrm>
          <a:prstGeom prst="rect">
            <a:avLst/>
          </a:prstGeom>
        </p:spPr>
      </p:pic>
    </p:spTree>
    <p:extLst>
      <p:ext uri="{BB962C8B-B14F-4D97-AF65-F5344CB8AC3E}">
        <p14:creationId xmlns:p14="http://schemas.microsoft.com/office/powerpoint/2010/main" val="210052561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TIS</a:t>
            </a:r>
            <a:r>
              <a:rPr kumimoji="1" lang="ja-JP" altLang="en-US" sz="2800" b="1" dirty="0">
                <a:latin typeface="Meiryo UI" panose="020B0604030504040204" pitchFamily="50" charset="-128"/>
                <a:ea typeface="Meiryo UI" panose="020B0604030504040204" pitchFamily="50" charset="-128"/>
              </a:rPr>
              <a:t>の会津での取り組み</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7" y="1308543"/>
            <a:ext cx="5029110" cy="451021"/>
          </a:xfrm>
          <a:prstGeom prst="rect">
            <a:avLst/>
          </a:prstGeom>
          <a:noFill/>
        </p:spPr>
        <p:txBody>
          <a:bodyPr wrap="square" rtlCol="0">
            <a:spAutoFit/>
          </a:bodyPr>
          <a:lstStyle/>
          <a:p>
            <a:pPr>
              <a:lnSpc>
                <a:spcPts val="3200"/>
              </a:lnSpc>
            </a:pPr>
            <a:r>
              <a:rPr kumimoji="1" lang="en-US" altLang="ja-JP" sz="2000" dirty="0" err="1">
                <a:latin typeface="Meiryo UI" panose="020B0604030504040204" pitchFamily="50" charset="-128"/>
                <a:ea typeface="Meiryo UI" panose="020B0604030504040204" pitchFamily="50" charset="-128"/>
              </a:rPr>
              <a:t>AiCT</a:t>
            </a:r>
            <a:r>
              <a:rPr kumimoji="1" lang="ja-JP" altLang="en-US" sz="2000" dirty="0">
                <a:latin typeface="Meiryo UI" panose="020B0604030504040204" pitchFamily="50" charset="-128"/>
                <a:ea typeface="Meiryo UI" panose="020B0604030504040204" pitchFamily="50" charset="-128"/>
              </a:rPr>
              <a:t>、決済サービス、ロボット、</a:t>
            </a:r>
            <a:r>
              <a:rPr kumimoji="1" lang="en-US" altLang="ja-JP" sz="2000" dirty="0">
                <a:latin typeface="Meiryo UI" panose="020B0604030504040204" pitchFamily="50" charset="-128"/>
                <a:ea typeface="Meiryo UI" panose="020B0604030504040204" pitchFamily="50" charset="-128"/>
              </a:rPr>
              <a:t>ICT</a:t>
            </a:r>
            <a:r>
              <a:rPr kumimoji="1" lang="ja-JP" altLang="en-US" sz="2000" dirty="0">
                <a:latin typeface="Meiryo UI" panose="020B0604030504040204" pitchFamily="50" charset="-128"/>
                <a:ea typeface="Meiryo UI" panose="020B0604030504040204" pitchFamily="50" charset="-128"/>
              </a:rPr>
              <a:t>育成事業</a:t>
            </a:r>
          </a:p>
        </p:txBody>
      </p:sp>
      <p:sp>
        <p:nvSpPr>
          <p:cNvPr id="7" name="スライド番号プレースホルダー 6">
            <a:extLst>
              <a:ext uri="{FF2B5EF4-FFF2-40B4-BE49-F238E27FC236}">
                <a16:creationId xmlns:a16="http://schemas.microsoft.com/office/drawing/2014/main" id="{774B3548-7665-449B-B12B-796A318B7DFD}"/>
              </a:ext>
            </a:extLst>
          </p:cNvPr>
          <p:cNvSpPr>
            <a:spLocks noGrp="1"/>
          </p:cNvSpPr>
          <p:nvPr>
            <p:ph type="sldNum" sz="quarter" idx="12"/>
          </p:nvPr>
        </p:nvSpPr>
        <p:spPr/>
        <p:txBody>
          <a:bodyPr/>
          <a:lstStyle/>
          <a:p>
            <a:fld id="{A783C381-2822-4F05-8A88-66F73725CF2D}" type="slidenum">
              <a:rPr kumimoji="1" lang="ja-JP" altLang="en-US" smtClean="0"/>
              <a:t>94</a:t>
            </a:fld>
            <a:endParaRPr kumimoji="1" lang="ja-JP" altLang="en-US"/>
          </a:p>
        </p:txBody>
      </p:sp>
      <p:sp>
        <p:nvSpPr>
          <p:cNvPr id="10" name="テキスト ボックス 9">
            <a:extLst>
              <a:ext uri="{FF2B5EF4-FFF2-40B4-BE49-F238E27FC236}">
                <a16:creationId xmlns:a16="http://schemas.microsoft.com/office/drawing/2014/main" id="{906186E1-3A76-495C-A309-53EDF7BD40BE}"/>
              </a:ext>
            </a:extLst>
          </p:cNvPr>
          <p:cNvSpPr txBox="1"/>
          <p:nvPr/>
        </p:nvSpPr>
        <p:spPr>
          <a:xfrm>
            <a:off x="7995379" y="631816"/>
            <a:ext cx="3608486" cy="451021"/>
          </a:xfrm>
          <a:prstGeom prst="rect">
            <a:avLst/>
          </a:prstGeom>
          <a:solidFill>
            <a:srgbClr val="FF0000"/>
          </a:solidFill>
        </p:spPr>
        <p:txBody>
          <a:bodyPr wrap="square" rtlCol="0">
            <a:spAutoFit/>
          </a:bodyPr>
          <a:lstStyle/>
          <a:p>
            <a:pPr>
              <a:lnSpc>
                <a:spcPts val="3200"/>
              </a:lnSpc>
            </a:pPr>
            <a:r>
              <a:rPr kumimoji="1" lang="en-US" altLang="ja-JP" sz="2000" dirty="0">
                <a:solidFill>
                  <a:schemeClr val="bg1"/>
                </a:solidFill>
                <a:latin typeface="Meiryo UI" panose="020B0604030504040204" pitchFamily="50" charset="-128"/>
                <a:ea typeface="Meiryo UI" panose="020B0604030504040204" pitchFamily="50" charset="-128"/>
              </a:rPr>
              <a:t>TODO</a:t>
            </a:r>
            <a:r>
              <a:rPr kumimoji="1" lang="ja-JP" altLang="en-US" sz="2000" dirty="0">
                <a:solidFill>
                  <a:schemeClr val="bg1"/>
                </a:solidFill>
                <a:latin typeface="Meiryo UI" panose="020B0604030504040204" pitchFamily="50" charset="-128"/>
                <a:ea typeface="Meiryo UI" panose="020B0604030504040204" pitchFamily="50" charset="-128"/>
              </a:rPr>
              <a:t>：</a:t>
            </a:r>
            <a:r>
              <a:rPr kumimoji="1" lang="en-US" altLang="ja-JP" sz="2000" dirty="0" err="1">
                <a:solidFill>
                  <a:schemeClr val="bg1"/>
                </a:solidFill>
                <a:latin typeface="Meiryo UI" panose="020B0604030504040204" pitchFamily="50" charset="-128"/>
                <a:ea typeface="Meiryo UI" panose="020B0604030504040204" pitchFamily="50" charset="-128"/>
              </a:rPr>
              <a:t>AiCT</a:t>
            </a:r>
            <a:r>
              <a:rPr kumimoji="1" lang="ja-JP" altLang="en-US" sz="2000" dirty="0">
                <a:solidFill>
                  <a:schemeClr val="bg1"/>
                </a:solidFill>
                <a:latin typeface="Meiryo UI" panose="020B0604030504040204" pitchFamily="50" charset="-128"/>
                <a:ea typeface="Meiryo UI" panose="020B0604030504040204" pitchFamily="50" charset="-128"/>
              </a:rPr>
              <a:t>の紹介</a:t>
            </a:r>
            <a:endParaRPr kumimoji="1" lang="en-US" altLang="ja-JP" sz="2000" dirty="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9444019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学生の方へ</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7" y="1308543"/>
            <a:ext cx="5029110" cy="451021"/>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インターンシップ、アルバイト</a:t>
            </a:r>
          </a:p>
        </p:txBody>
      </p:sp>
      <p:sp>
        <p:nvSpPr>
          <p:cNvPr id="7" name="スライド番号プレースホルダー 6">
            <a:extLst>
              <a:ext uri="{FF2B5EF4-FFF2-40B4-BE49-F238E27FC236}">
                <a16:creationId xmlns:a16="http://schemas.microsoft.com/office/drawing/2014/main" id="{774B3548-7665-449B-B12B-796A318B7DFD}"/>
              </a:ext>
            </a:extLst>
          </p:cNvPr>
          <p:cNvSpPr>
            <a:spLocks noGrp="1"/>
          </p:cNvSpPr>
          <p:nvPr>
            <p:ph type="sldNum" sz="quarter" idx="12"/>
          </p:nvPr>
        </p:nvSpPr>
        <p:spPr/>
        <p:txBody>
          <a:bodyPr/>
          <a:lstStyle/>
          <a:p>
            <a:fld id="{A783C381-2822-4F05-8A88-66F73725CF2D}" type="slidenum">
              <a:rPr kumimoji="1" lang="ja-JP" altLang="en-US" smtClean="0"/>
              <a:t>95</a:t>
            </a:fld>
            <a:endParaRPr kumimoji="1" lang="ja-JP" altLang="en-US"/>
          </a:p>
        </p:txBody>
      </p:sp>
      <p:sp>
        <p:nvSpPr>
          <p:cNvPr id="10" name="テキスト ボックス 9">
            <a:extLst>
              <a:ext uri="{FF2B5EF4-FFF2-40B4-BE49-F238E27FC236}">
                <a16:creationId xmlns:a16="http://schemas.microsoft.com/office/drawing/2014/main" id="{906186E1-3A76-495C-A309-53EDF7BD40BE}"/>
              </a:ext>
            </a:extLst>
          </p:cNvPr>
          <p:cNvSpPr txBox="1"/>
          <p:nvPr/>
        </p:nvSpPr>
        <p:spPr>
          <a:xfrm>
            <a:off x="7995379" y="631816"/>
            <a:ext cx="3608486" cy="451021"/>
          </a:xfrm>
          <a:prstGeom prst="rect">
            <a:avLst/>
          </a:prstGeom>
          <a:solidFill>
            <a:srgbClr val="FF0000"/>
          </a:solidFill>
        </p:spPr>
        <p:txBody>
          <a:bodyPr wrap="square" rtlCol="0">
            <a:spAutoFit/>
          </a:bodyPr>
          <a:lstStyle/>
          <a:p>
            <a:pPr>
              <a:lnSpc>
                <a:spcPts val="3200"/>
              </a:lnSpc>
            </a:pPr>
            <a:r>
              <a:rPr kumimoji="1" lang="en-US" altLang="ja-JP" sz="2000" dirty="0">
                <a:solidFill>
                  <a:schemeClr val="bg1"/>
                </a:solidFill>
                <a:latin typeface="Meiryo UI" panose="020B0604030504040204" pitchFamily="50" charset="-128"/>
                <a:ea typeface="Meiryo UI" panose="020B0604030504040204" pitchFamily="50" charset="-128"/>
              </a:rPr>
              <a:t>TODO</a:t>
            </a:r>
            <a:r>
              <a:rPr kumimoji="1" lang="ja-JP" altLang="en-US" sz="2000" dirty="0">
                <a:solidFill>
                  <a:schemeClr val="bg1"/>
                </a:solidFill>
                <a:latin typeface="Meiryo UI" panose="020B0604030504040204" pitchFamily="50" charset="-128"/>
                <a:ea typeface="Meiryo UI" panose="020B0604030504040204" pitchFamily="50" charset="-128"/>
              </a:rPr>
              <a:t>：会津大との取り組み</a:t>
            </a:r>
            <a:endParaRPr kumimoji="1" lang="en-US" altLang="ja-JP" sz="2000" dirty="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75689819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965077"/>
          </a:xfrm>
          <a:prstGeom prst="rect">
            <a:avLst/>
          </a:prstGeom>
          <a:noFill/>
        </p:spPr>
        <p:txBody>
          <a:bodyPr wrap="square" rtlCol="0">
            <a:spAutoFit/>
          </a:bodyPr>
          <a:lstStyle/>
          <a:p>
            <a:pPr>
              <a:lnSpc>
                <a:spcPts val="3200"/>
              </a:lnSpc>
            </a:pPr>
            <a:r>
              <a:rPr kumimoji="1" lang="en-US" altLang="ja-JP" sz="2000" dirty="0">
                <a:latin typeface="Meiryo UI" panose="020B0604030504040204" pitchFamily="50" charset="-128"/>
                <a:ea typeface="Meiryo UI" panose="020B0604030504040204" pitchFamily="50" charset="-128"/>
              </a:rPr>
              <a:t>TIS</a:t>
            </a:r>
            <a:r>
              <a:rPr kumimoji="1" lang="ja-JP" altLang="en-US" sz="2000" dirty="0">
                <a:latin typeface="Meiryo UI" panose="020B0604030504040204" pitchFamily="50" charset="-128"/>
                <a:ea typeface="Meiryo UI" panose="020B0604030504040204" pitchFamily="50" charset="-128"/>
              </a:rPr>
              <a:t>株式会社</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テクノロジー＆イノベーション本部（</a:t>
            </a:r>
            <a:r>
              <a:rPr kumimoji="1" lang="en-US" altLang="ja-JP" sz="2000" dirty="0">
                <a:latin typeface="Meiryo UI" panose="020B0604030504040204" pitchFamily="50" charset="-128"/>
                <a:ea typeface="Meiryo UI" panose="020B0604030504040204" pitchFamily="50" charset="-128"/>
              </a:rPr>
              <a:t>T&amp;I</a:t>
            </a:r>
            <a:r>
              <a:rPr kumimoji="1" lang="ja-JP" altLang="en-US" sz="2000" dirty="0">
                <a:latin typeface="Meiryo UI" panose="020B0604030504040204" pitchFamily="50" charset="-128"/>
                <a:ea typeface="Meiryo UI" panose="020B0604030504040204" pitchFamily="50" charset="-128"/>
              </a:rPr>
              <a:t>）</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highlight>
                  <a:srgbClr val="FFFF00"/>
                </a:highlight>
                <a:latin typeface="Meiryo UI" panose="020B0604030504040204" pitchFamily="50" charset="-128"/>
                <a:ea typeface="Meiryo UI" panose="020B0604030504040204" pitchFamily="50" charset="-128"/>
              </a:rPr>
              <a:t>地方で働きたいエンジニアも</a:t>
            </a:r>
            <a:r>
              <a:rPr kumimoji="1" lang="ja-JP" altLang="en-US" sz="2000" dirty="0">
                <a:latin typeface="Meiryo UI" panose="020B0604030504040204" pitchFamily="50" charset="-128"/>
                <a:ea typeface="Meiryo UI" panose="020B0604030504040204" pitchFamily="50" charset="-128"/>
              </a:rPr>
              <a:t>募集してます！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地方（会津若松）でフレームワークやツール等の技術開発を行うエンジニア</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hlinkClick r:id="rId3"/>
              </a:rPr>
              <a:t>https://hrmos.co/pages/tissaiyo/jobs/20100400011</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highlight>
                  <a:srgbClr val="FFFF00"/>
                </a:highlight>
                <a:latin typeface="Meiryo UI" panose="020B0604030504040204" pitchFamily="50" charset="-128"/>
                <a:ea typeface="Meiryo UI" panose="020B0604030504040204" pitchFamily="50" charset="-128"/>
              </a:rPr>
              <a:t>新卒採用</a:t>
            </a:r>
            <a:r>
              <a:rPr kumimoji="1" lang="ja-JP" altLang="en-US" sz="2000" dirty="0">
                <a:latin typeface="Meiryo UI" panose="020B0604030504040204" pitchFamily="50" charset="-128"/>
                <a:ea typeface="Meiryo UI" panose="020B0604030504040204" pitchFamily="50" charset="-128"/>
              </a:rPr>
              <a:t>も募集しています！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東京、大阪で経験を積んで、そのままでもいいし、</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U/I</a:t>
            </a:r>
            <a:r>
              <a:rPr kumimoji="1" lang="ja-JP" altLang="en-US" sz="2000" dirty="0">
                <a:latin typeface="Meiryo UI" panose="020B0604030504040204" pitchFamily="50" charset="-128"/>
                <a:ea typeface="Meiryo UI" panose="020B0604030504040204" pitchFamily="50" charset="-128"/>
              </a:rPr>
              <a:t>ターンで会津若松でもいいし、技術力で勝負しませんか！</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少しでも興味があれば、まずはお話ししましょう。</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We’re Hiring!</a:t>
            </a:r>
            <a:endParaRPr kumimoji="1" lang="ja-JP" altLang="en-US" sz="2800" b="1" dirty="0">
              <a:latin typeface="Meiryo UI" panose="020B0604030504040204" pitchFamily="50" charset="-128"/>
              <a:ea typeface="Meiryo UI" panose="020B0604030504040204" pitchFamily="50" charset="-128"/>
            </a:endParaRPr>
          </a:p>
        </p:txBody>
      </p:sp>
      <p:pic>
        <p:nvPicPr>
          <p:cNvPr id="9218" name="Picture 2">
            <a:extLst>
              <a:ext uri="{FF2B5EF4-FFF2-40B4-BE49-F238E27FC236}">
                <a16:creationId xmlns:a16="http://schemas.microsoft.com/office/drawing/2014/main" id="{124D0300-A1FD-4D7F-97CA-F0B38127B63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40498" y="1025107"/>
            <a:ext cx="4906736" cy="4906736"/>
          </a:xfrm>
          <a:prstGeom prst="rect">
            <a:avLst/>
          </a:prstGeom>
          <a:noFill/>
          <a:extLst>
            <a:ext uri="{909E8E84-426E-40DD-AFC4-6F175D3DCCD1}">
              <a14:hiddenFill xmlns:a14="http://schemas.microsoft.com/office/drawing/2010/main">
                <a:solidFill>
                  <a:srgbClr val="FFFFFF"/>
                </a:solidFill>
              </a14:hiddenFill>
            </a:ext>
          </a:extLst>
        </p:spPr>
      </p:pic>
      <p:sp>
        <p:nvSpPr>
          <p:cNvPr id="2" name="矢印: 右 1">
            <a:extLst>
              <a:ext uri="{FF2B5EF4-FFF2-40B4-BE49-F238E27FC236}">
                <a16:creationId xmlns:a16="http://schemas.microsoft.com/office/drawing/2014/main" id="{6E1B2A3A-FFA6-4230-8093-4825A15F16D8}"/>
              </a:ext>
            </a:extLst>
          </p:cNvPr>
          <p:cNvSpPr/>
          <p:nvPr/>
        </p:nvSpPr>
        <p:spPr>
          <a:xfrm rot="2909753">
            <a:off x="9616000" y="3132536"/>
            <a:ext cx="958181" cy="210889"/>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 name="テキスト ボックス 3">
            <a:extLst>
              <a:ext uri="{FF2B5EF4-FFF2-40B4-BE49-F238E27FC236}">
                <a16:creationId xmlns:a16="http://schemas.microsoft.com/office/drawing/2014/main" id="{9B7D25FA-3EE6-4960-B466-9C1D7841BBE8}"/>
              </a:ext>
            </a:extLst>
          </p:cNvPr>
          <p:cNvSpPr txBox="1"/>
          <p:nvPr/>
        </p:nvSpPr>
        <p:spPr>
          <a:xfrm>
            <a:off x="8853950" y="2193757"/>
            <a:ext cx="1138274" cy="615553"/>
          </a:xfrm>
          <a:prstGeom prst="rect">
            <a:avLst/>
          </a:prstGeom>
          <a:noFill/>
        </p:spPr>
        <p:txBody>
          <a:bodyPr wrap="square" lIns="0" tIns="0" rIns="0" bIns="0" rtlCol="0" anchor="ctr" anchorCtr="0">
            <a:spAutoFit/>
          </a:bodyPr>
          <a:lstStyle/>
          <a:p>
            <a:pPr algn="ctr">
              <a:lnSpc>
                <a:spcPts val="2400"/>
              </a:lnSpc>
            </a:pPr>
            <a:r>
              <a:rPr kumimoji="1" lang="ja-JP" altLang="en-US" sz="2000" dirty="0">
                <a:latin typeface="Meiryo UI" panose="020B0604030504040204" pitchFamily="50" charset="-128"/>
                <a:ea typeface="Meiryo UI" panose="020B0604030504040204" pitchFamily="50" charset="-128"/>
              </a:rPr>
              <a:t>会津若松（</a:t>
            </a:r>
            <a:r>
              <a:rPr kumimoji="1" lang="en-US" altLang="ja-JP" sz="2000" dirty="0" err="1">
                <a:latin typeface="Meiryo UI" panose="020B0604030504040204" pitchFamily="50" charset="-128"/>
                <a:ea typeface="Meiryo UI" panose="020B0604030504040204" pitchFamily="50" charset="-128"/>
              </a:rPr>
              <a:t>AiCT</a:t>
            </a:r>
            <a:r>
              <a:rPr kumimoji="1" lang="ja-JP" altLang="en-US" sz="2000" dirty="0">
                <a:latin typeface="Meiryo UI" panose="020B0604030504040204" pitchFamily="50" charset="-128"/>
                <a:ea typeface="Meiryo UI" panose="020B0604030504040204" pitchFamily="50" charset="-128"/>
              </a:rPr>
              <a:t>）</a:t>
            </a:r>
            <a:endParaRPr kumimoji="1" lang="en-US" altLang="ja-JP" sz="2000" dirty="0">
              <a:latin typeface="Meiryo UI" panose="020B0604030504040204" pitchFamily="50" charset="-128"/>
              <a:ea typeface="Meiryo UI" panose="020B0604030504040204" pitchFamily="50" charset="-128"/>
            </a:endParaRPr>
          </a:p>
        </p:txBody>
      </p:sp>
      <p:sp>
        <p:nvSpPr>
          <p:cNvPr id="5" name="テキスト ボックス 4">
            <a:extLst>
              <a:ext uri="{FF2B5EF4-FFF2-40B4-BE49-F238E27FC236}">
                <a16:creationId xmlns:a16="http://schemas.microsoft.com/office/drawing/2014/main" id="{3999DBB8-8374-4277-B978-AD65BADDC362}"/>
              </a:ext>
            </a:extLst>
          </p:cNvPr>
          <p:cNvSpPr txBox="1"/>
          <p:nvPr/>
        </p:nvSpPr>
        <p:spPr>
          <a:xfrm>
            <a:off x="10095090" y="5167418"/>
            <a:ext cx="1138274" cy="307777"/>
          </a:xfrm>
          <a:prstGeom prst="rect">
            <a:avLst/>
          </a:prstGeom>
          <a:noFill/>
        </p:spPr>
        <p:txBody>
          <a:bodyPr wrap="square" lIns="0" tIns="0" rIns="0" bIns="0" rtlCol="0" anchor="ctr" anchorCtr="0">
            <a:spAutoFit/>
          </a:bodyPr>
          <a:lstStyle/>
          <a:p>
            <a:pPr algn="ctr">
              <a:lnSpc>
                <a:spcPts val="2400"/>
              </a:lnSpc>
            </a:pPr>
            <a:r>
              <a:rPr kumimoji="1" lang="ja-JP" altLang="en-US" sz="2000" dirty="0">
                <a:latin typeface="Meiryo UI" panose="020B0604030504040204" pitchFamily="50" charset="-128"/>
                <a:ea typeface="Meiryo UI" panose="020B0604030504040204" pitchFamily="50" charset="-128"/>
              </a:rPr>
              <a:t>東京</a:t>
            </a:r>
            <a:endParaRPr kumimoji="1" lang="en-US" altLang="ja-JP" sz="2000" dirty="0">
              <a:latin typeface="Meiryo UI" panose="020B0604030504040204" pitchFamily="50" charset="-128"/>
              <a:ea typeface="Meiryo UI" panose="020B0604030504040204" pitchFamily="50" charset="-128"/>
            </a:endParaRPr>
          </a:p>
        </p:txBody>
      </p:sp>
      <p:sp>
        <p:nvSpPr>
          <p:cNvPr id="9" name="矢印: 右 8">
            <a:extLst>
              <a:ext uri="{FF2B5EF4-FFF2-40B4-BE49-F238E27FC236}">
                <a16:creationId xmlns:a16="http://schemas.microsoft.com/office/drawing/2014/main" id="{8A43C401-53F5-4E47-9865-31AF636ED980}"/>
              </a:ext>
            </a:extLst>
          </p:cNvPr>
          <p:cNvSpPr/>
          <p:nvPr/>
        </p:nvSpPr>
        <p:spPr>
          <a:xfrm rot="15353419">
            <a:off x="10012450" y="4532812"/>
            <a:ext cx="958181" cy="210889"/>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1" name="テキスト ボックス 10">
            <a:extLst>
              <a:ext uri="{FF2B5EF4-FFF2-40B4-BE49-F238E27FC236}">
                <a16:creationId xmlns:a16="http://schemas.microsoft.com/office/drawing/2014/main" id="{2BBF74CE-3086-4810-BAA3-6C925BFF0AE3}"/>
              </a:ext>
            </a:extLst>
          </p:cNvPr>
          <p:cNvSpPr txBox="1"/>
          <p:nvPr/>
        </p:nvSpPr>
        <p:spPr>
          <a:xfrm>
            <a:off x="8956816" y="5409549"/>
            <a:ext cx="1138274" cy="307777"/>
          </a:xfrm>
          <a:prstGeom prst="rect">
            <a:avLst/>
          </a:prstGeom>
          <a:noFill/>
        </p:spPr>
        <p:txBody>
          <a:bodyPr wrap="square" lIns="0" tIns="0" rIns="0" bIns="0" rtlCol="0" anchor="ctr" anchorCtr="0">
            <a:spAutoFit/>
          </a:bodyPr>
          <a:lstStyle/>
          <a:p>
            <a:pPr algn="ctr">
              <a:lnSpc>
                <a:spcPts val="2400"/>
              </a:lnSpc>
            </a:pPr>
            <a:r>
              <a:rPr kumimoji="1" lang="ja-JP" altLang="en-US" sz="2000" dirty="0">
                <a:latin typeface="Meiryo UI" panose="020B0604030504040204" pitchFamily="50" charset="-128"/>
                <a:ea typeface="Meiryo UI" panose="020B0604030504040204" pitchFamily="50" charset="-128"/>
              </a:rPr>
              <a:t>大阪</a:t>
            </a:r>
            <a:endParaRPr kumimoji="1" lang="en-US" altLang="ja-JP" sz="2000" dirty="0">
              <a:latin typeface="Meiryo UI" panose="020B0604030504040204" pitchFamily="50" charset="-128"/>
              <a:ea typeface="Meiryo UI" panose="020B0604030504040204" pitchFamily="50" charset="-128"/>
            </a:endParaRPr>
          </a:p>
        </p:txBody>
      </p:sp>
      <p:sp>
        <p:nvSpPr>
          <p:cNvPr id="15" name="矢印: 右 14">
            <a:extLst>
              <a:ext uri="{FF2B5EF4-FFF2-40B4-BE49-F238E27FC236}">
                <a16:creationId xmlns:a16="http://schemas.microsoft.com/office/drawing/2014/main" id="{419508EC-9D9F-4D5F-9486-05B6843A648E}"/>
              </a:ext>
            </a:extLst>
          </p:cNvPr>
          <p:cNvSpPr/>
          <p:nvPr/>
        </p:nvSpPr>
        <p:spPr>
          <a:xfrm rot="15470517">
            <a:off x="8883769" y="4820221"/>
            <a:ext cx="958181" cy="210889"/>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7" name="テキスト ボックス 16">
            <a:extLst>
              <a:ext uri="{FF2B5EF4-FFF2-40B4-BE49-F238E27FC236}">
                <a16:creationId xmlns:a16="http://schemas.microsoft.com/office/drawing/2014/main" id="{8746A687-479A-4035-A4EB-65D970B590F6}"/>
              </a:ext>
            </a:extLst>
          </p:cNvPr>
          <p:cNvSpPr txBox="1"/>
          <p:nvPr/>
        </p:nvSpPr>
        <p:spPr>
          <a:xfrm>
            <a:off x="9612922" y="6079063"/>
            <a:ext cx="2579078" cy="571695"/>
          </a:xfrm>
          <a:prstGeom prst="rect">
            <a:avLst/>
          </a:prstGeom>
          <a:noFill/>
        </p:spPr>
        <p:txBody>
          <a:bodyPr wrap="square" rtlCol="0">
            <a:spAutoFit/>
          </a:bodyPr>
          <a:lstStyle/>
          <a:p>
            <a:pPr>
              <a:lnSpc>
                <a:spcPts val="2000"/>
              </a:lnSpc>
            </a:pPr>
            <a:r>
              <a:rPr kumimoji="1" lang="ja-JP" altLang="en-US" sz="1200" dirty="0">
                <a:solidFill>
                  <a:schemeClr val="bg1">
                    <a:lumMod val="50000"/>
                  </a:schemeClr>
                </a:solidFill>
                <a:latin typeface="Meiryo UI" panose="020B0604030504040204" pitchFamily="50" charset="-128"/>
                <a:ea typeface="Meiryo UI" panose="020B0604030504040204" pitchFamily="50" charset="-128"/>
              </a:rPr>
              <a:t>地図はいらすとやを使用しています。</a:t>
            </a:r>
          </a:p>
          <a:p>
            <a:pPr>
              <a:lnSpc>
                <a:spcPts val="2000"/>
              </a:lnSpc>
            </a:pPr>
            <a:r>
              <a:rPr kumimoji="1" lang="en-US" altLang="ja-JP" sz="1200" dirty="0">
                <a:solidFill>
                  <a:schemeClr val="bg1">
                    <a:lumMod val="50000"/>
                  </a:schemeClr>
                </a:solidFill>
                <a:latin typeface="Meiryo UI" panose="020B0604030504040204" pitchFamily="50" charset="-128"/>
                <a:ea typeface="Meiryo UI" panose="020B0604030504040204" pitchFamily="50" charset="-128"/>
              </a:rPr>
              <a:t>https://www.irasutoya.com/</a:t>
            </a:r>
          </a:p>
        </p:txBody>
      </p:sp>
      <p:sp>
        <p:nvSpPr>
          <p:cNvPr id="7" name="スライド番号プレースホルダー 6">
            <a:extLst>
              <a:ext uri="{FF2B5EF4-FFF2-40B4-BE49-F238E27FC236}">
                <a16:creationId xmlns:a16="http://schemas.microsoft.com/office/drawing/2014/main" id="{56A9FCF5-3695-4161-BB50-DDAE24ACF04A}"/>
              </a:ext>
            </a:extLst>
          </p:cNvPr>
          <p:cNvSpPr>
            <a:spLocks noGrp="1"/>
          </p:cNvSpPr>
          <p:nvPr>
            <p:ph type="sldNum" sz="quarter" idx="12"/>
          </p:nvPr>
        </p:nvSpPr>
        <p:spPr/>
        <p:txBody>
          <a:bodyPr/>
          <a:lstStyle/>
          <a:p>
            <a:fld id="{A783C381-2822-4F05-8A88-66F73725CF2D}" type="slidenum">
              <a:rPr kumimoji="1" lang="ja-JP" altLang="en-US" smtClean="0"/>
              <a:t>96</a:t>
            </a:fld>
            <a:endParaRPr kumimoji="1" lang="ja-JP" altLang="en-US"/>
          </a:p>
        </p:txBody>
      </p:sp>
      <p:sp>
        <p:nvSpPr>
          <p:cNvPr id="8" name="テキスト ボックス 7">
            <a:extLst>
              <a:ext uri="{FF2B5EF4-FFF2-40B4-BE49-F238E27FC236}">
                <a16:creationId xmlns:a16="http://schemas.microsoft.com/office/drawing/2014/main" id="{842E9AAB-CFF5-4B0C-9709-3C109D8950B5}"/>
              </a:ext>
            </a:extLst>
          </p:cNvPr>
          <p:cNvSpPr txBox="1"/>
          <p:nvPr/>
        </p:nvSpPr>
        <p:spPr>
          <a:xfrm>
            <a:off x="5433237" y="432368"/>
            <a:ext cx="4265404" cy="451021"/>
          </a:xfrm>
          <a:prstGeom prst="rect">
            <a:avLst/>
          </a:prstGeom>
          <a:solidFill>
            <a:srgbClr val="FF0000"/>
          </a:solidFill>
        </p:spPr>
        <p:txBody>
          <a:bodyPr wrap="square" rtlCol="0">
            <a:spAutoFit/>
          </a:bodyPr>
          <a:lstStyle/>
          <a:p>
            <a:pPr>
              <a:lnSpc>
                <a:spcPts val="3200"/>
              </a:lnSpc>
            </a:pPr>
            <a:r>
              <a:rPr kumimoji="1" lang="en-US" altLang="ja-JP" sz="2000" dirty="0">
                <a:solidFill>
                  <a:schemeClr val="bg1"/>
                </a:solidFill>
                <a:latin typeface="Meiryo UI" panose="020B0604030504040204" pitchFamily="50" charset="-128"/>
                <a:ea typeface="Meiryo UI" panose="020B0604030504040204" pitchFamily="50" charset="-128"/>
              </a:rPr>
              <a:t>TODO</a:t>
            </a:r>
            <a:r>
              <a:rPr kumimoji="1" lang="ja-JP" altLang="en-US" sz="2000" dirty="0">
                <a:solidFill>
                  <a:schemeClr val="bg1"/>
                </a:solidFill>
                <a:latin typeface="Meiryo UI" panose="020B0604030504040204" pitchFamily="50" charset="-128"/>
                <a:ea typeface="Meiryo UI" panose="020B0604030504040204" pitchFamily="50" charset="-128"/>
              </a:rPr>
              <a:t>：平野さんインターンシップ紹介</a:t>
            </a:r>
            <a:endParaRPr kumimoji="1" lang="en-US" altLang="ja-JP" sz="2000" dirty="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58585277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1682127"/>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今後の改善に活用したいので</a:t>
            </a:r>
            <a:r>
              <a:rPr kumimoji="1" lang="ja-JP" altLang="en-US" sz="2000" dirty="0">
                <a:highlight>
                  <a:srgbClr val="FFFF00"/>
                </a:highlight>
                <a:latin typeface="Meiryo UI" panose="020B0604030504040204" pitchFamily="50" charset="-128"/>
                <a:ea typeface="Meiryo UI" panose="020B0604030504040204" pitchFamily="50" charset="-128"/>
              </a:rPr>
              <a:t>アンケートへのご協力</a:t>
            </a:r>
            <a:r>
              <a:rPr kumimoji="1" lang="ja-JP" altLang="en-US" sz="2000" dirty="0">
                <a:latin typeface="Meiryo UI" panose="020B0604030504040204" pitchFamily="50" charset="-128"/>
                <a:ea typeface="Meiryo UI" panose="020B0604030504040204" pitchFamily="50" charset="-128"/>
              </a:rPr>
              <a:t>をお願いします。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アンケートの</a:t>
            </a:r>
            <a:r>
              <a:rPr kumimoji="1" lang="en-US" altLang="ja-JP" sz="2000" dirty="0">
                <a:latin typeface="Meiryo UI" panose="020B0604030504040204" pitchFamily="50" charset="-128"/>
                <a:ea typeface="Meiryo UI" panose="020B0604030504040204" pitchFamily="50" charset="-128"/>
              </a:rPr>
              <a:t>URL</a:t>
            </a:r>
            <a:r>
              <a:rPr kumimoji="1" lang="ja-JP" altLang="en-US" sz="2000" dirty="0">
                <a:latin typeface="Meiryo UI" panose="020B0604030504040204" pitchFamily="50" charset="-128"/>
                <a:ea typeface="Meiryo UI" panose="020B0604030504040204" pitchFamily="50" charset="-128"/>
              </a:rPr>
              <a:t>は</a:t>
            </a:r>
            <a:r>
              <a:rPr kumimoji="1" lang="en-US" altLang="ja-JP" sz="2000" dirty="0">
                <a:latin typeface="Meiryo UI" panose="020B0604030504040204" pitchFamily="50" charset="-128"/>
                <a:ea typeface="Meiryo UI" panose="020B0604030504040204" pitchFamily="50" charset="-128"/>
              </a:rPr>
              <a:t>Zoom</a:t>
            </a:r>
            <a:r>
              <a:rPr kumimoji="1" lang="ja-JP" altLang="en-US" sz="2000" dirty="0">
                <a:latin typeface="Meiryo UI" panose="020B0604030504040204" pitchFamily="50" charset="-128"/>
                <a:ea typeface="Meiryo UI" panose="020B0604030504040204" pitchFamily="50" charset="-128"/>
              </a:rPr>
              <a:t>のチャットで連絡します。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アンケート</a:t>
            </a:r>
          </a:p>
        </p:txBody>
      </p:sp>
      <p:sp>
        <p:nvSpPr>
          <p:cNvPr id="2" name="テキスト ボックス 1">
            <a:extLst>
              <a:ext uri="{FF2B5EF4-FFF2-40B4-BE49-F238E27FC236}">
                <a16:creationId xmlns:a16="http://schemas.microsoft.com/office/drawing/2014/main" id="{13159572-2F56-424B-9A14-79BEF1867452}"/>
              </a:ext>
            </a:extLst>
          </p:cNvPr>
          <p:cNvSpPr txBox="1"/>
          <p:nvPr/>
        </p:nvSpPr>
        <p:spPr>
          <a:xfrm>
            <a:off x="10888910" y="169054"/>
            <a:ext cx="1187155" cy="451021"/>
          </a:xfrm>
          <a:prstGeom prst="rect">
            <a:avLst/>
          </a:prstGeom>
          <a:solidFill>
            <a:schemeClr val="accent6"/>
          </a:solidFill>
        </p:spPr>
        <p:txBody>
          <a:bodyPr wrap="square" rtlCol="0">
            <a:spAutoFit/>
          </a:bodyPr>
          <a:lstStyle/>
          <a:p>
            <a:pPr>
              <a:lnSpc>
                <a:spcPts val="3200"/>
              </a:lnSpc>
            </a:pPr>
            <a:r>
              <a:rPr kumimoji="1" lang="ja-JP" altLang="en-US" sz="2000" dirty="0">
                <a:solidFill>
                  <a:schemeClr val="bg1"/>
                </a:solidFill>
                <a:latin typeface="Meiryo UI" panose="020B0604030504040204" pitchFamily="50" charset="-128"/>
                <a:ea typeface="Meiryo UI" panose="020B0604030504040204" pitchFamily="50" charset="-128"/>
              </a:rPr>
              <a:t>アンケート</a:t>
            </a:r>
            <a:endParaRPr kumimoji="1" lang="en-US" altLang="ja-JP" sz="2000" dirty="0">
              <a:solidFill>
                <a:schemeClr val="bg1"/>
              </a:solidFill>
              <a:latin typeface="Meiryo UI" panose="020B0604030504040204" pitchFamily="50" charset="-128"/>
              <a:ea typeface="Meiryo UI" panose="020B0604030504040204" pitchFamily="50" charset="-128"/>
            </a:endParaRPr>
          </a:p>
        </p:txBody>
      </p:sp>
      <p:sp>
        <p:nvSpPr>
          <p:cNvPr id="4" name="スライド番号プレースホルダー 3">
            <a:extLst>
              <a:ext uri="{FF2B5EF4-FFF2-40B4-BE49-F238E27FC236}">
                <a16:creationId xmlns:a16="http://schemas.microsoft.com/office/drawing/2014/main" id="{96E51EAE-D674-43DC-A22B-8830A758B4A8}"/>
              </a:ext>
            </a:extLst>
          </p:cNvPr>
          <p:cNvSpPr>
            <a:spLocks noGrp="1"/>
          </p:cNvSpPr>
          <p:nvPr>
            <p:ph type="sldNum" sz="quarter" idx="12"/>
          </p:nvPr>
        </p:nvSpPr>
        <p:spPr/>
        <p:txBody>
          <a:bodyPr/>
          <a:lstStyle/>
          <a:p>
            <a:fld id="{A783C381-2822-4F05-8A88-66F73725CF2D}" type="slidenum">
              <a:rPr kumimoji="1" lang="ja-JP" altLang="en-US" smtClean="0"/>
              <a:t>97</a:t>
            </a:fld>
            <a:endParaRPr kumimoji="1" lang="ja-JP" altLang="en-US"/>
          </a:p>
        </p:txBody>
      </p:sp>
    </p:spTree>
    <p:extLst>
      <p:ext uri="{BB962C8B-B14F-4D97-AF65-F5344CB8AC3E}">
        <p14:creationId xmlns:p14="http://schemas.microsoft.com/office/powerpoint/2010/main" val="59933504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53573D80-8CD9-4E69-85AE-897FADCA836E}"/>
              </a:ext>
            </a:extLst>
          </p:cNvPr>
          <p:cNvPicPr>
            <a:picLocks noChangeAspect="1"/>
          </p:cNvPicPr>
          <p:nvPr/>
        </p:nvPicPr>
        <p:blipFill>
          <a:blip r:embed="rId2"/>
          <a:stretch>
            <a:fillRect/>
          </a:stretch>
        </p:blipFill>
        <p:spPr>
          <a:xfrm>
            <a:off x="1805" y="0"/>
            <a:ext cx="12188389" cy="6858000"/>
          </a:xfrm>
          <a:prstGeom prst="rect">
            <a:avLst/>
          </a:prstGeom>
        </p:spPr>
      </p:pic>
      <p:sp>
        <p:nvSpPr>
          <p:cNvPr id="4" name="テキスト ボックス 3">
            <a:extLst>
              <a:ext uri="{FF2B5EF4-FFF2-40B4-BE49-F238E27FC236}">
                <a16:creationId xmlns:a16="http://schemas.microsoft.com/office/drawing/2014/main" id="{885CD8A2-A046-4173-8123-BAE2FE8F1EB5}"/>
              </a:ext>
            </a:extLst>
          </p:cNvPr>
          <p:cNvSpPr txBox="1"/>
          <p:nvPr/>
        </p:nvSpPr>
        <p:spPr>
          <a:xfrm>
            <a:off x="0" y="900000"/>
            <a:ext cx="12188389" cy="4796492"/>
          </a:xfrm>
          <a:prstGeom prst="rect">
            <a:avLst/>
          </a:prstGeom>
          <a:noFill/>
          <a:ln>
            <a:noFill/>
          </a:ln>
          <a:effectLst/>
        </p:spPr>
        <p:txBody>
          <a:bodyPr wrap="square" tIns="360000" bIns="360000" rtlCol="0" anchor="ctr">
            <a:noAutofit/>
          </a:bodyPr>
          <a:lstStyle/>
          <a:p>
            <a:pPr algn="ctr"/>
            <a:r>
              <a:rPr lang="en-US" altLang="ja-JP" sz="6000" b="1" dirty="0">
                <a:solidFill>
                  <a:srgbClr val="FF0066"/>
                </a:solidFill>
                <a:latin typeface="Meiryo UI" panose="020B0604030504040204" pitchFamily="50" charset="-128"/>
                <a:ea typeface="Meiryo UI" panose="020B0604030504040204" pitchFamily="50" charset="-128"/>
              </a:rPr>
              <a:t>Thank you</a:t>
            </a:r>
            <a:endParaRPr lang="en-US" altLang="ja-JP" sz="5400" b="1" dirty="0">
              <a:solidFill>
                <a:schemeClr val="bg1"/>
              </a:solidFill>
              <a:latin typeface="Meiryo UI" panose="020B0604030504040204" pitchFamily="50" charset="-128"/>
              <a:ea typeface="Meiryo UI" panose="020B0604030504040204" pitchFamily="50" charset="-128"/>
            </a:endParaRPr>
          </a:p>
          <a:p>
            <a:pPr algn="ctr"/>
            <a:r>
              <a:rPr lang="en-US" altLang="ja-JP" sz="5400" b="1" dirty="0">
                <a:solidFill>
                  <a:schemeClr val="bg1"/>
                </a:solidFill>
                <a:latin typeface="Meiryo UI" panose="020B0604030504040204" pitchFamily="50" charset="-128"/>
                <a:ea typeface="Meiryo UI" panose="020B0604030504040204" pitchFamily="50" charset="-128"/>
              </a:rPr>
              <a:t>Service</a:t>
            </a:r>
            <a:r>
              <a:rPr lang="ja-JP" altLang="en-US" sz="5400" b="1" dirty="0">
                <a:solidFill>
                  <a:schemeClr val="bg1"/>
                </a:solidFill>
                <a:latin typeface="Meiryo UI" panose="020B0604030504040204" pitchFamily="50" charset="-128"/>
                <a:ea typeface="Meiryo UI" panose="020B0604030504040204" pitchFamily="50" charset="-128"/>
              </a:rPr>
              <a:t> </a:t>
            </a:r>
            <a:r>
              <a:rPr lang="en-US" altLang="ja-JP" sz="5400" b="1" dirty="0">
                <a:solidFill>
                  <a:schemeClr val="bg1"/>
                </a:solidFill>
                <a:latin typeface="Meiryo UI" panose="020B0604030504040204" pitchFamily="50" charset="-128"/>
                <a:ea typeface="Meiryo UI" panose="020B0604030504040204" pitchFamily="50" charset="-128"/>
              </a:rPr>
              <a:t>Dev</a:t>
            </a:r>
            <a:r>
              <a:rPr lang="ja-JP" altLang="en-US" sz="5400" b="1" dirty="0">
                <a:solidFill>
                  <a:schemeClr val="bg1"/>
                </a:solidFill>
                <a:latin typeface="Meiryo UI" panose="020B0604030504040204" pitchFamily="50" charset="-128"/>
                <a:ea typeface="Meiryo UI" panose="020B0604030504040204" pitchFamily="50" charset="-128"/>
              </a:rPr>
              <a:t> </a:t>
            </a:r>
            <a:r>
              <a:rPr lang="en-US" altLang="ja-JP" sz="5400" b="1" dirty="0">
                <a:solidFill>
                  <a:schemeClr val="bg1"/>
                </a:solidFill>
                <a:latin typeface="Meiryo UI" panose="020B0604030504040204" pitchFamily="50" charset="-128"/>
                <a:ea typeface="Meiryo UI" panose="020B0604030504040204" pitchFamily="50" charset="-128"/>
              </a:rPr>
              <a:t>Engineer</a:t>
            </a:r>
            <a:r>
              <a:rPr lang="ja-JP" altLang="en-US" sz="5400" b="1" dirty="0">
                <a:solidFill>
                  <a:schemeClr val="bg1"/>
                </a:solidFill>
                <a:latin typeface="Meiryo UI" panose="020B0604030504040204" pitchFamily="50" charset="-128"/>
                <a:ea typeface="Meiryo UI" panose="020B0604030504040204" pitchFamily="50" charset="-128"/>
              </a:rPr>
              <a:t> </a:t>
            </a:r>
            <a:r>
              <a:rPr lang="en-US" altLang="ja-JP" sz="5400" b="1" dirty="0">
                <a:solidFill>
                  <a:schemeClr val="bg1"/>
                </a:solidFill>
                <a:latin typeface="Meiryo UI" panose="020B0604030504040204" pitchFamily="50" charset="-128"/>
                <a:ea typeface="Meiryo UI" panose="020B0604030504040204" pitchFamily="50" charset="-128"/>
              </a:rPr>
              <a:t>TAIKEN</a:t>
            </a:r>
            <a:endParaRPr lang="ja-JP" altLang="en-US" sz="5400" b="1" dirty="0">
              <a:solidFill>
                <a:schemeClr val="bg1"/>
              </a:solidFill>
              <a:latin typeface="Meiryo UI" panose="020B0604030504040204" pitchFamily="50" charset="-128"/>
              <a:ea typeface="Meiryo UI" panose="020B0604030504040204" pitchFamily="50" charset="-128"/>
            </a:endParaRPr>
          </a:p>
        </p:txBody>
      </p:sp>
      <p:sp>
        <p:nvSpPr>
          <p:cNvPr id="2" name="スライド番号プレースホルダー 1">
            <a:extLst>
              <a:ext uri="{FF2B5EF4-FFF2-40B4-BE49-F238E27FC236}">
                <a16:creationId xmlns:a16="http://schemas.microsoft.com/office/drawing/2014/main" id="{10A9BBC3-5AF1-4339-8884-E26C8C3A2B99}"/>
              </a:ext>
            </a:extLst>
          </p:cNvPr>
          <p:cNvSpPr>
            <a:spLocks noGrp="1"/>
          </p:cNvSpPr>
          <p:nvPr>
            <p:ph type="sldNum" sz="quarter" idx="12"/>
          </p:nvPr>
        </p:nvSpPr>
        <p:spPr/>
        <p:txBody>
          <a:bodyPr/>
          <a:lstStyle/>
          <a:p>
            <a:fld id="{A783C381-2822-4F05-8A88-66F73725CF2D}" type="slidenum">
              <a:rPr kumimoji="1" lang="ja-JP" altLang="en-US" smtClean="0"/>
              <a:t>98</a:t>
            </a:fld>
            <a:endParaRPr kumimoji="1" lang="ja-JP" altLang="en-US"/>
          </a:p>
        </p:txBody>
      </p:sp>
    </p:spTree>
    <p:extLst>
      <p:ext uri="{BB962C8B-B14F-4D97-AF65-F5344CB8AC3E}">
        <p14:creationId xmlns:p14="http://schemas.microsoft.com/office/powerpoint/2010/main" val="2094814292"/>
      </p:ext>
    </p:extLst>
  </p:cSld>
  <p:clrMapOvr>
    <a:masterClrMapping/>
  </p:clrMapOvr>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13779</Words>
  <Application>Microsoft Office PowerPoint</Application>
  <PresentationFormat>ワイド画面</PresentationFormat>
  <Paragraphs>1838</Paragraphs>
  <Slides>98</Slides>
  <Notes>74</Notes>
  <HiddenSlides>0</HiddenSlides>
  <MMClips>0</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98</vt:i4>
      </vt:variant>
    </vt:vector>
  </HeadingPairs>
  <TitlesOfParts>
    <vt:vector size="105" baseType="lpstr">
      <vt:lpstr>Meiryo UI</vt:lpstr>
      <vt:lpstr>游ゴシック</vt:lpstr>
      <vt:lpstr>Arial</vt:lpstr>
      <vt:lpstr>Calibri</vt:lpstr>
      <vt:lpstr>Calibri Light</vt:lpstr>
      <vt:lpstr>Consolas</vt:lpstr>
      <vt:lpstr>Office テーマ</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伊藤　清人</dc:creator>
  <cp:lastModifiedBy>Kiyohito Itoh</cp:lastModifiedBy>
  <cp:revision>932</cp:revision>
  <cp:lastPrinted>2020-09-13T05:23:33Z</cp:lastPrinted>
  <dcterms:created xsi:type="dcterms:W3CDTF">2020-07-21T07:01:02Z</dcterms:created>
  <dcterms:modified xsi:type="dcterms:W3CDTF">2020-09-30T13:42:41Z</dcterms:modified>
</cp:coreProperties>
</file>